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32" r:id="rId2"/>
  </p:sldMasterIdLst>
  <p:notesMasterIdLst>
    <p:notesMasterId r:id="rId9"/>
  </p:notesMasterIdLst>
  <p:sldIdLst>
    <p:sldId id="260" r:id="rId3"/>
    <p:sldId id="263" r:id="rId4"/>
    <p:sldId id="256" r:id="rId5"/>
    <p:sldId id="258" r:id="rId6"/>
    <p:sldId id="259" r:id="rId7"/>
    <p:sldId id="262" r:id="rId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a:srgbClr val="CCE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3" autoAdjust="0"/>
  </p:normalViewPr>
  <p:slideViewPr>
    <p:cSldViewPr>
      <p:cViewPr varScale="1">
        <p:scale>
          <a:sx n="74" d="100"/>
          <a:sy n="74" d="100"/>
        </p:scale>
        <p:origin x="-104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hyperlink" Target="mailto:jbedwell@fs.fed.us" TargetMode="External"/><Relationship Id="rId13" Type="http://schemas.openxmlformats.org/officeDocument/2006/relationships/hyperlink" Target="mailto:lindsey.c.williams@noaa.gov" TargetMode="External"/><Relationship Id="rId3" Type="http://schemas.openxmlformats.org/officeDocument/2006/relationships/hyperlink" Target="mailto:kristennelson@fs.fed.us" TargetMode="External"/><Relationship Id="rId7" Type="http://schemas.openxmlformats.org/officeDocument/2006/relationships/hyperlink" Target="mailto:pharen@usbr.gov" TargetMode="External"/><Relationship Id="rId12" Type="http://schemas.openxmlformats.org/officeDocument/2006/relationships/hyperlink" Target="mailto:Peppino.j.persio@usace.army.mil" TargetMode="External"/><Relationship Id="rId2" Type="http://schemas.openxmlformats.org/officeDocument/2006/relationships/hyperlink" Target="mailto:Mary.J.Coulombe@usace.army.mil" TargetMode="External"/><Relationship Id="rId1" Type="http://schemas.openxmlformats.org/officeDocument/2006/relationships/hyperlink" Target="mailto:kevin_kilkullen@fws.gov" TargetMode="External"/><Relationship Id="rId6" Type="http://schemas.openxmlformats.org/officeDocument/2006/relationships/hyperlink" Target="mailto:kgoggin@usbr.gov" TargetMode="External"/><Relationship Id="rId11" Type="http://schemas.openxmlformats.org/officeDocument/2006/relationships/hyperlink" Target="mailto:Patrick_Gregerson@nps.gov" TargetMode="External"/><Relationship Id="rId5" Type="http://schemas.openxmlformats.org/officeDocument/2006/relationships/hyperlink" Target="mailto:atenney@blm.gov" TargetMode="External"/><Relationship Id="rId10" Type="http://schemas.openxmlformats.org/officeDocument/2006/relationships/hyperlink" Target="mailto:cstockman@nps.gov" TargetMode="External"/><Relationship Id="rId4" Type="http://schemas.openxmlformats.org/officeDocument/2006/relationships/hyperlink" Target="mailto:llynch@nps.gov" TargetMode="External"/><Relationship Id="rId9" Type="http://schemas.openxmlformats.org/officeDocument/2006/relationships/hyperlink" Target="mailto:patti_klein@blm.gov" TargetMode="External"/></Relationships>
</file>

<file path=ppt/diagrams/_rels/drawing1.xml.rels><?xml version="1.0" encoding="UTF-8" standalone="yes"?>
<Relationships xmlns="http://schemas.openxmlformats.org/package/2006/relationships"><Relationship Id="rId8" Type="http://schemas.openxmlformats.org/officeDocument/2006/relationships/hyperlink" Target="mailto:cstockman@nps.gov" TargetMode="External"/><Relationship Id="rId13" Type="http://schemas.openxmlformats.org/officeDocument/2006/relationships/hyperlink" Target="mailto:Peppino.j.persio@usace.army.mil" TargetMode="External"/><Relationship Id="rId3" Type="http://schemas.openxmlformats.org/officeDocument/2006/relationships/hyperlink" Target="mailto:kgoggin@usbr.gov" TargetMode="External"/><Relationship Id="rId7" Type="http://schemas.openxmlformats.org/officeDocument/2006/relationships/hyperlink" Target="mailto:llynch@nps.gov" TargetMode="External"/><Relationship Id="rId12" Type="http://schemas.openxmlformats.org/officeDocument/2006/relationships/hyperlink" Target="mailto:Mary.J.Coulombe@usace.army.mil" TargetMode="External"/><Relationship Id="rId2" Type="http://schemas.openxmlformats.org/officeDocument/2006/relationships/hyperlink" Target="mailto:kristennelson@fs.fed.us" TargetMode="External"/><Relationship Id="rId1" Type="http://schemas.openxmlformats.org/officeDocument/2006/relationships/hyperlink" Target="mailto:jbedwell@fs.fed.us" TargetMode="External"/><Relationship Id="rId6" Type="http://schemas.openxmlformats.org/officeDocument/2006/relationships/hyperlink" Target="mailto:patti_klein@blm.gov" TargetMode="External"/><Relationship Id="rId11" Type="http://schemas.openxmlformats.org/officeDocument/2006/relationships/hyperlink" Target="mailto:kevin_kilkullen@fws.gov" TargetMode="External"/><Relationship Id="rId5" Type="http://schemas.openxmlformats.org/officeDocument/2006/relationships/hyperlink" Target="mailto:atenney@blm.gov" TargetMode="External"/><Relationship Id="rId10" Type="http://schemas.openxmlformats.org/officeDocument/2006/relationships/hyperlink" Target="mailto:lindsey.c.williams@noaa.gov" TargetMode="External"/><Relationship Id="rId4" Type="http://schemas.openxmlformats.org/officeDocument/2006/relationships/hyperlink" Target="mailto:pharen@usbr.gov" TargetMode="External"/><Relationship Id="rId9" Type="http://schemas.openxmlformats.org/officeDocument/2006/relationships/hyperlink" Target="mailto:Patrick_Gregerson@nps.gov" TargetMode="Externa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77E728-571D-4829-B2EA-A5873F1F3594}" type="doc">
      <dgm:prSet loTypeId="urn:microsoft.com/office/officeart/2005/8/layout/orgChart1" loCatId="hierarchy" qsTypeId="urn:microsoft.com/office/officeart/2005/8/quickstyle/simple3" qsCatId="simple" csTypeId="urn:microsoft.com/office/officeart/2005/8/colors/accent1_1" csCatId="accent1" phldr="1"/>
      <dgm:spPr/>
      <dgm:t>
        <a:bodyPr/>
        <a:lstStyle/>
        <a:p>
          <a:endParaRPr lang="en-US"/>
        </a:p>
      </dgm:t>
    </dgm:pt>
    <dgm:pt modelId="{0BD3B301-06B8-4BEB-8CFC-7E283219127A}">
      <dgm:prSet phldrT="[Text]" custT="1"/>
      <dgm:spPr>
        <a:solidFill>
          <a:srgbClr val="CCECFF"/>
        </a:solidFill>
      </dgm:spPr>
      <dgm:t>
        <a:bodyPr/>
        <a:lstStyle/>
        <a:p>
          <a:pPr algn="ctr"/>
          <a:r>
            <a:rPr lang="en-US" sz="1600" b="1" dirty="0"/>
            <a:t>FICOR Working Group</a:t>
          </a:r>
        </a:p>
        <a:p>
          <a:pPr algn="ctr"/>
          <a:r>
            <a:rPr lang="en-US" sz="1000" b="0" dirty="0" smtClean="0"/>
            <a:t>Senior agency staff representatives managing  outdoor recreation resources (meets monthly or when needed)</a:t>
          </a:r>
          <a:endParaRPr lang="en-US" sz="1000" b="0" dirty="0"/>
        </a:p>
      </dgm:t>
    </dgm:pt>
    <dgm:pt modelId="{B0FD83F4-45C9-40BA-9D9F-A673D697D9C5}" type="parTrans" cxnId="{D0B21EA1-C158-4BA5-85A8-3CF977157FD9}">
      <dgm:prSet/>
      <dgm:spPr/>
      <dgm:t>
        <a:bodyPr/>
        <a:lstStyle/>
        <a:p>
          <a:pPr algn="ctr"/>
          <a:endParaRPr lang="en-US" dirty="0"/>
        </a:p>
      </dgm:t>
    </dgm:pt>
    <dgm:pt modelId="{3551B16A-9B1B-4F59-B2F8-6C8D15DEA66A}" type="sibTrans" cxnId="{D0B21EA1-C158-4BA5-85A8-3CF977157FD9}">
      <dgm:prSet/>
      <dgm:spPr/>
      <dgm:t>
        <a:bodyPr/>
        <a:lstStyle/>
        <a:p>
          <a:pPr algn="ctr"/>
          <a:endParaRPr lang="en-US"/>
        </a:p>
      </dgm:t>
    </dgm:pt>
    <dgm:pt modelId="{0904378F-FC23-41E6-A4E9-76839755881C}">
      <dgm:prSet phldrT="[Text]" custT="1"/>
      <dgm:spPr>
        <a:solidFill>
          <a:srgbClr val="FFFF99"/>
        </a:solidFill>
      </dgm:spPr>
      <dgm:t>
        <a:bodyPr/>
        <a:lstStyle/>
        <a:p>
          <a:pPr algn="ctr"/>
          <a:r>
            <a:rPr lang="en-US" sz="1000" b="1" dirty="0"/>
            <a:t>FWS</a:t>
          </a:r>
        </a:p>
        <a:p>
          <a:pPr algn="ctr"/>
          <a:r>
            <a:rPr lang="en-US" sz="1000" b="0" dirty="0"/>
            <a:t>Kevin</a:t>
          </a:r>
          <a:r>
            <a:rPr lang="en-US" sz="1000" dirty="0"/>
            <a:t> Kilcullen</a:t>
          </a:r>
        </a:p>
        <a:p>
          <a:pPr algn="ctr"/>
          <a:r>
            <a:rPr lang="en-US" sz="1000" dirty="0"/>
            <a:t>(703)358-2382</a:t>
          </a:r>
        </a:p>
        <a:p>
          <a:pPr algn="ctr"/>
          <a:r>
            <a:rPr lang="en-US" sz="1000" dirty="0" smtClean="0">
              <a:hlinkClick xmlns:r="http://schemas.openxmlformats.org/officeDocument/2006/relationships" r:id="rId1"/>
            </a:rPr>
            <a:t>kevin_kilkullen@fws.gov</a:t>
          </a:r>
          <a:endParaRPr lang="en-US" sz="1000" dirty="0" smtClean="0"/>
        </a:p>
      </dgm:t>
    </dgm:pt>
    <dgm:pt modelId="{928E89BD-86D4-492C-9391-4832F35E2588}" type="parTrans" cxnId="{C24612CA-1266-4195-81DF-684F7F305848}">
      <dgm:prSet/>
      <dgm:spPr/>
      <dgm:t>
        <a:bodyPr/>
        <a:lstStyle/>
        <a:p>
          <a:pPr algn="ctr"/>
          <a:endParaRPr lang="en-US" dirty="0"/>
        </a:p>
      </dgm:t>
    </dgm:pt>
    <dgm:pt modelId="{193E2235-A024-437E-BB0D-54F815C0B79E}" type="sibTrans" cxnId="{C24612CA-1266-4195-81DF-684F7F305848}">
      <dgm:prSet/>
      <dgm:spPr/>
      <dgm:t>
        <a:bodyPr/>
        <a:lstStyle/>
        <a:p>
          <a:pPr algn="ctr"/>
          <a:endParaRPr lang="en-US"/>
        </a:p>
      </dgm:t>
    </dgm:pt>
    <dgm:pt modelId="{164640AC-D69E-48D1-A359-C949C1E3A95F}">
      <dgm:prSet phldrT="[Text]" custT="1"/>
      <dgm:spPr>
        <a:solidFill>
          <a:srgbClr val="FFFF99"/>
        </a:solidFill>
      </dgm:spPr>
      <dgm:t>
        <a:bodyPr/>
        <a:lstStyle/>
        <a:p>
          <a:pPr algn="ctr"/>
          <a:r>
            <a:rPr lang="en-US" sz="1000" b="1" dirty="0" smtClean="0"/>
            <a:t>USACE </a:t>
          </a:r>
          <a:endParaRPr lang="en-US" sz="1000" b="1" dirty="0"/>
        </a:p>
        <a:p>
          <a:pPr algn="ctr"/>
          <a:r>
            <a:rPr lang="en-US" sz="1000" dirty="0"/>
            <a:t>Mary</a:t>
          </a:r>
          <a:r>
            <a:rPr lang="en-US" sz="1000" baseline="0" dirty="0"/>
            <a:t> Coulombe</a:t>
          </a:r>
        </a:p>
        <a:p>
          <a:pPr algn="ctr"/>
          <a:r>
            <a:rPr lang="en-US" sz="1000" baseline="0" dirty="0"/>
            <a:t>(202) 761-1228</a:t>
          </a:r>
        </a:p>
        <a:p>
          <a:pPr algn="ctr"/>
          <a:r>
            <a:rPr lang="en-US" sz="1000" baseline="0" dirty="0" smtClean="0">
              <a:hlinkClick xmlns:r="http://schemas.openxmlformats.org/officeDocument/2006/relationships" r:id="rId2"/>
            </a:rPr>
            <a:t>Mary.J.Coulombe@usace.army.mil</a:t>
          </a:r>
          <a:endParaRPr lang="en-US" sz="1000" baseline="0" dirty="0" smtClean="0"/>
        </a:p>
        <a:p>
          <a:pPr algn="ctr"/>
          <a:endParaRPr lang="en-US" sz="1000" dirty="0"/>
        </a:p>
      </dgm:t>
    </dgm:pt>
    <dgm:pt modelId="{4CDF8678-11FD-47FF-B4B4-90A4A0FB86B0}" type="parTrans" cxnId="{00EC4801-C787-4915-9DBD-31778F311766}">
      <dgm:prSet/>
      <dgm:spPr/>
      <dgm:t>
        <a:bodyPr/>
        <a:lstStyle/>
        <a:p>
          <a:pPr algn="ctr"/>
          <a:endParaRPr lang="en-US" dirty="0"/>
        </a:p>
      </dgm:t>
    </dgm:pt>
    <dgm:pt modelId="{C614BAE9-5937-40B9-96A4-A511BA3A17BF}" type="sibTrans" cxnId="{00EC4801-C787-4915-9DBD-31778F311766}">
      <dgm:prSet/>
      <dgm:spPr/>
      <dgm:t>
        <a:bodyPr/>
        <a:lstStyle/>
        <a:p>
          <a:pPr algn="ctr"/>
          <a:endParaRPr lang="en-US"/>
        </a:p>
      </dgm:t>
    </dgm:pt>
    <dgm:pt modelId="{DF941E79-A04C-4292-9F64-F3F7AFB7BC5B}">
      <dgm:prSet phldrT="[Text]" custT="1"/>
      <dgm:spPr>
        <a:solidFill>
          <a:schemeClr val="bg2">
            <a:lumMod val="90000"/>
          </a:schemeClr>
        </a:solidFill>
      </dgm:spPr>
      <dgm:t>
        <a:bodyPr/>
        <a:lstStyle/>
        <a:p>
          <a:pPr algn="ctr"/>
          <a:r>
            <a:rPr lang="en-US" sz="900" dirty="0"/>
            <a:t>Kristen Nelson </a:t>
          </a:r>
        </a:p>
        <a:p>
          <a:pPr algn="ctr"/>
          <a:r>
            <a:rPr lang="en-US" sz="900" dirty="0"/>
            <a:t>(202) 205-1406</a:t>
          </a:r>
        </a:p>
        <a:p>
          <a:pPr algn="ctr"/>
          <a:r>
            <a:rPr lang="en-US" sz="900" dirty="0" smtClean="0">
              <a:hlinkClick xmlns:r="http://schemas.openxmlformats.org/officeDocument/2006/relationships" r:id="rId3"/>
            </a:rPr>
            <a:t>kristennelson@fs.fed.us</a:t>
          </a:r>
          <a:endParaRPr lang="en-US" sz="900" dirty="0" smtClean="0"/>
        </a:p>
      </dgm:t>
    </dgm:pt>
    <dgm:pt modelId="{8460BA37-0075-4FAA-B132-B430A1DBAB7A}" type="sibTrans" cxnId="{FDC22183-B3FA-4E74-8579-0BD77D18EE72}">
      <dgm:prSet/>
      <dgm:spPr/>
      <dgm:t>
        <a:bodyPr/>
        <a:lstStyle/>
        <a:p>
          <a:pPr algn="ctr"/>
          <a:endParaRPr lang="en-US"/>
        </a:p>
      </dgm:t>
    </dgm:pt>
    <dgm:pt modelId="{543032DE-21AF-48E7-B0D5-4DEE2ABB6B27}" type="parTrans" cxnId="{FDC22183-B3FA-4E74-8579-0BD77D18EE72}">
      <dgm:prSet/>
      <dgm:spPr/>
      <dgm:t>
        <a:bodyPr/>
        <a:lstStyle/>
        <a:p>
          <a:pPr algn="ctr"/>
          <a:endParaRPr lang="en-US" dirty="0"/>
        </a:p>
      </dgm:t>
    </dgm:pt>
    <dgm:pt modelId="{4BB42F07-E34B-4BAA-ABA1-1A9DEFBDB668}">
      <dgm:prSet custT="1"/>
      <dgm:spPr>
        <a:solidFill>
          <a:srgbClr val="FFFF99"/>
        </a:solidFill>
      </dgm:spPr>
      <dgm:t>
        <a:bodyPr/>
        <a:lstStyle/>
        <a:p>
          <a:pPr algn="ctr"/>
          <a:r>
            <a:rPr lang="en-US" sz="1000" b="1" dirty="0"/>
            <a:t>NPS</a:t>
          </a:r>
        </a:p>
        <a:p>
          <a:pPr algn="ctr"/>
          <a:r>
            <a:rPr lang="en-US" sz="1000" dirty="0"/>
            <a:t>Joel Lynch</a:t>
          </a:r>
        </a:p>
        <a:p>
          <a:pPr algn="ctr"/>
          <a:r>
            <a:rPr lang="en-US" sz="1000" dirty="0"/>
            <a:t>(202) 273-3656</a:t>
          </a:r>
        </a:p>
        <a:p>
          <a:pPr algn="ctr"/>
          <a:r>
            <a:rPr lang="en-US" sz="1000" dirty="0" smtClean="0">
              <a:hlinkClick xmlns:r="http://schemas.openxmlformats.org/officeDocument/2006/relationships" r:id="rId4"/>
            </a:rPr>
            <a:t>llynch@nps.gov</a:t>
          </a:r>
          <a:endParaRPr lang="en-US" sz="1000" dirty="0" smtClean="0"/>
        </a:p>
      </dgm:t>
    </dgm:pt>
    <dgm:pt modelId="{C1F8CE04-0600-4EAB-B712-79AC7304C190}" type="parTrans" cxnId="{8CD69900-FEDA-4725-83F3-C4E0B6A16C23}">
      <dgm:prSet/>
      <dgm:spPr/>
      <dgm:t>
        <a:bodyPr/>
        <a:lstStyle/>
        <a:p>
          <a:pPr algn="ctr"/>
          <a:endParaRPr lang="en-US" dirty="0"/>
        </a:p>
      </dgm:t>
    </dgm:pt>
    <dgm:pt modelId="{5B97AD59-A045-4021-A263-D66839BC2E6E}" type="sibTrans" cxnId="{8CD69900-FEDA-4725-83F3-C4E0B6A16C23}">
      <dgm:prSet/>
      <dgm:spPr/>
      <dgm:t>
        <a:bodyPr/>
        <a:lstStyle/>
        <a:p>
          <a:pPr algn="ctr"/>
          <a:endParaRPr lang="en-US"/>
        </a:p>
      </dgm:t>
    </dgm:pt>
    <dgm:pt modelId="{A574F57D-6139-444F-88BF-802D515385A9}">
      <dgm:prSet custT="1"/>
      <dgm:spPr>
        <a:solidFill>
          <a:srgbClr val="FFFF99"/>
        </a:solidFill>
      </dgm:spPr>
      <dgm:t>
        <a:bodyPr/>
        <a:lstStyle/>
        <a:p>
          <a:pPr algn="ctr"/>
          <a:endParaRPr lang="en-US" sz="1000" b="1" dirty="0" smtClean="0"/>
        </a:p>
        <a:p>
          <a:pPr algn="ctr"/>
          <a:r>
            <a:rPr lang="en-US" sz="1000" b="1" dirty="0" smtClean="0"/>
            <a:t>BLM</a:t>
          </a:r>
          <a:endParaRPr lang="en-US" sz="1000" b="1" dirty="0"/>
        </a:p>
        <a:p>
          <a:pPr algn="ctr"/>
          <a:r>
            <a:rPr lang="en-US" sz="1000" dirty="0"/>
            <a:t>Andy Tenney</a:t>
          </a:r>
        </a:p>
        <a:p>
          <a:pPr algn="ctr"/>
          <a:r>
            <a:rPr lang="en-US" sz="1000" dirty="0"/>
            <a:t>(202) 912-7094</a:t>
          </a:r>
        </a:p>
        <a:p>
          <a:pPr algn="ctr"/>
          <a:r>
            <a:rPr lang="en-US" sz="1000" dirty="0" smtClean="0">
              <a:hlinkClick xmlns:r="http://schemas.openxmlformats.org/officeDocument/2006/relationships" r:id="rId5"/>
            </a:rPr>
            <a:t>atenney@blm.gov</a:t>
          </a:r>
          <a:endParaRPr lang="en-US" sz="1000" dirty="0" smtClean="0"/>
        </a:p>
        <a:p>
          <a:pPr algn="ctr"/>
          <a:endParaRPr lang="en-US" sz="1000" dirty="0"/>
        </a:p>
      </dgm:t>
    </dgm:pt>
    <dgm:pt modelId="{D6995629-319F-47BF-A7E7-8D8035217C57}" type="parTrans" cxnId="{6DB7BB9F-94E7-474D-ACE6-DAC4EC919137}">
      <dgm:prSet/>
      <dgm:spPr/>
      <dgm:t>
        <a:bodyPr/>
        <a:lstStyle/>
        <a:p>
          <a:pPr algn="ctr"/>
          <a:endParaRPr lang="en-US" dirty="0"/>
        </a:p>
      </dgm:t>
    </dgm:pt>
    <dgm:pt modelId="{E7510586-E147-47B5-BA80-DD65B02980F8}" type="sibTrans" cxnId="{6DB7BB9F-94E7-474D-ACE6-DAC4EC919137}">
      <dgm:prSet/>
      <dgm:spPr/>
      <dgm:t>
        <a:bodyPr/>
        <a:lstStyle/>
        <a:p>
          <a:pPr algn="ctr"/>
          <a:endParaRPr lang="en-US"/>
        </a:p>
      </dgm:t>
    </dgm:pt>
    <dgm:pt modelId="{8547B8E5-1BA9-476A-AD26-4196D452EAC8}">
      <dgm:prSet custT="1"/>
      <dgm:spPr>
        <a:solidFill>
          <a:srgbClr val="FFFF99"/>
        </a:solidFill>
      </dgm:spPr>
      <dgm:t>
        <a:bodyPr/>
        <a:lstStyle/>
        <a:p>
          <a:pPr algn="ctr"/>
          <a:endParaRPr lang="en-US" sz="1000" b="1" dirty="0" smtClean="0"/>
        </a:p>
        <a:p>
          <a:pPr algn="ctr"/>
          <a:r>
            <a:rPr lang="en-US" sz="1000" b="1" dirty="0" smtClean="0"/>
            <a:t>BOR</a:t>
          </a:r>
          <a:endParaRPr lang="en-US" sz="1000" b="1" dirty="0"/>
        </a:p>
        <a:p>
          <a:pPr algn="ctr"/>
          <a:r>
            <a:rPr lang="en-US" sz="1000" dirty="0"/>
            <a:t>Kate Goggin</a:t>
          </a:r>
        </a:p>
        <a:p>
          <a:pPr algn="ctr"/>
          <a:r>
            <a:rPr lang="en-US" sz="1000" dirty="0"/>
            <a:t>(202) 513-1599</a:t>
          </a:r>
        </a:p>
        <a:p>
          <a:pPr algn="ctr"/>
          <a:r>
            <a:rPr lang="en-US" sz="1000" dirty="0" smtClean="0">
              <a:hlinkClick xmlns:r="http://schemas.openxmlformats.org/officeDocument/2006/relationships" r:id="rId6"/>
            </a:rPr>
            <a:t>kgoggin@usbr.gov</a:t>
          </a:r>
          <a:endParaRPr lang="en-US" sz="1000" dirty="0" smtClean="0"/>
        </a:p>
        <a:p>
          <a:pPr algn="ctr"/>
          <a:endParaRPr lang="en-US" sz="1000" dirty="0"/>
        </a:p>
      </dgm:t>
    </dgm:pt>
    <dgm:pt modelId="{DE8E7D4C-0C15-46BE-A9A9-F9A1A6B12AD5}" type="parTrans" cxnId="{650887D1-BDD9-4170-84E3-06A9915F25D7}">
      <dgm:prSet/>
      <dgm:spPr/>
      <dgm:t>
        <a:bodyPr/>
        <a:lstStyle/>
        <a:p>
          <a:pPr algn="ctr"/>
          <a:endParaRPr lang="en-US" dirty="0"/>
        </a:p>
      </dgm:t>
    </dgm:pt>
    <dgm:pt modelId="{B3119031-0339-4565-A18B-178B16B8808A}" type="sibTrans" cxnId="{650887D1-BDD9-4170-84E3-06A9915F25D7}">
      <dgm:prSet/>
      <dgm:spPr/>
      <dgm:t>
        <a:bodyPr/>
        <a:lstStyle/>
        <a:p>
          <a:pPr algn="ctr"/>
          <a:endParaRPr lang="en-US"/>
        </a:p>
      </dgm:t>
    </dgm:pt>
    <dgm:pt modelId="{3717DE2E-94D0-4E36-8935-67D21703A214}">
      <dgm:prSet custT="1"/>
      <dgm:spPr>
        <a:solidFill>
          <a:schemeClr val="bg2">
            <a:lumMod val="90000"/>
          </a:schemeClr>
        </a:solidFill>
      </dgm:spPr>
      <dgm:t>
        <a:bodyPr/>
        <a:lstStyle/>
        <a:p>
          <a:pPr algn="ctr"/>
          <a:r>
            <a:rPr lang="en-US" sz="900" dirty="0"/>
            <a:t>Peggy Haren</a:t>
          </a:r>
        </a:p>
        <a:p>
          <a:pPr algn="ctr"/>
          <a:r>
            <a:rPr lang="en-US" sz="900" dirty="0" smtClean="0"/>
            <a:t>(303) </a:t>
          </a:r>
          <a:r>
            <a:rPr lang="en-US" sz="900" dirty="0"/>
            <a:t>445-2898</a:t>
          </a:r>
        </a:p>
        <a:p>
          <a:pPr algn="ctr"/>
          <a:r>
            <a:rPr lang="en-US" sz="900" dirty="0" smtClean="0">
              <a:hlinkClick xmlns:r="http://schemas.openxmlformats.org/officeDocument/2006/relationships" r:id="rId7"/>
            </a:rPr>
            <a:t>pharen@usbr.gov</a:t>
          </a:r>
          <a:endParaRPr lang="en-US" sz="900" dirty="0" smtClean="0"/>
        </a:p>
        <a:p>
          <a:pPr algn="ctr"/>
          <a:endParaRPr lang="en-US" sz="1000" dirty="0"/>
        </a:p>
      </dgm:t>
    </dgm:pt>
    <dgm:pt modelId="{232EBB47-D59B-4F82-8F5D-A25441DE05A8}" type="parTrans" cxnId="{3BAB0E51-445D-4C7A-AF85-54A97A9DFECE}">
      <dgm:prSet/>
      <dgm:spPr/>
      <dgm:t>
        <a:bodyPr/>
        <a:lstStyle/>
        <a:p>
          <a:pPr algn="ctr"/>
          <a:endParaRPr lang="en-US" dirty="0"/>
        </a:p>
      </dgm:t>
    </dgm:pt>
    <dgm:pt modelId="{AEA3E5CB-C09D-4308-8857-1C2C0C1349B4}" type="sibTrans" cxnId="{3BAB0E51-445D-4C7A-AF85-54A97A9DFECE}">
      <dgm:prSet/>
      <dgm:spPr/>
      <dgm:t>
        <a:bodyPr/>
        <a:lstStyle/>
        <a:p>
          <a:pPr algn="ctr"/>
          <a:endParaRPr lang="en-US"/>
        </a:p>
      </dgm:t>
    </dgm:pt>
    <dgm:pt modelId="{941191F3-51F3-413F-B3AC-E0B406A7D1E9}">
      <dgm:prSet custT="1"/>
      <dgm:spPr>
        <a:solidFill>
          <a:srgbClr val="FFFF99"/>
        </a:solidFill>
      </dgm:spPr>
      <dgm:t>
        <a:bodyPr/>
        <a:lstStyle/>
        <a:p>
          <a:pPr algn="ctr"/>
          <a:r>
            <a:rPr lang="en-US" sz="1000" b="1" dirty="0"/>
            <a:t>USFS</a:t>
          </a:r>
        </a:p>
        <a:p>
          <a:pPr algn="ctr"/>
          <a:r>
            <a:rPr lang="en-US" sz="1000" dirty="0"/>
            <a:t>Jim Bedwell </a:t>
          </a:r>
        </a:p>
        <a:p>
          <a:pPr algn="ctr"/>
          <a:r>
            <a:rPr lang="en-US" sz="1000" dirty="0"/>
            <a:t>(202) 205-1240</a:t>
          </a:r>
        </a:p>
        <a:p>
          <a:pPr algn="ctr"/>
          <a:r>
            <a:rPr lang="en-US" sz="1000" dirty="0" smtClean="0">
              <a:hlinkClick xmlns:r="http://schemas.openxmlformats.org/officeDocument/2006/relationships" r:id="rId8"/>
            </a:rPr>
            <a:t>jbedwell@fs.fed.us</a:t>
          </a:r>
          <a:endParaRPr lang="en-US" sz="1000" dirty="0" smtClean="0"/>
        </a:p>
      </dgm:t>
    </dgm:pt>
    <dgm:pt modelId="{8008D2FB-0958-401F-965B-5179A74AD5FD}" type="parTrans" cxnId="{5C05FDEA-8620-4AC0-8221-B1300520F7D0}">
      <dgm:prSet/>
      <dgm:spPr/>
      <dgm:t>
        <a:bodyPr/>
        <a:lstStyle/>
        <a:p>
          <a:pPr algn="ctr"/>
          <a:endParaRPr lang="en-US" dirty="0"/>
        </a:p>
      </dgm:t>
    </dgm:pt>
    <dgm:pt modelId="{022A3BE9-DED1-4D0D-A080-A25E98A350F5}" type="sibTrans" cxnId="{5C05FDEA-8620-4AC0-8221-B1300520F7D0}">
      <dgm:prSet/>
      <dgm:spPr/>
      <dgm:t>
        <a:bodyPr/>
        <a:lstStyle/>
        <a:p>
          <a:pPr algn="ctr"/>
          <a:endParaRPr lang="en-US"/>
        </a:p>
      </dgm:t>
    </dgm:pt>
    <dgm:pt modelId="{E47082FA-BD3A-4846-B00A-5B616E98D794}">
      <dgm:prSet custT="1"/>
      <dgm:spPr>
        <a:solidFill>
          <a:schemeClr val="bg2">
            <a:lumMod val="90000"/>
          </a:schemeClr>
        </a:solidFill>
      </dgm:spPr>
      <dgm:t>
        <a:bodyPr/>
        <a:lstStyle/>
        <a:p>
          <a:pPr algn="ctr"/>
          <a:r>
            <a:rPr lang="en-US" sz="900" dirty="0"/>
            <a:t>Patti Klein</a:t>
          </a:r>
        </a:p>
        <a:p>
          <a:pPr algn="ctr"/>
          <a:r>
            <a:rPr lang="en-US" sz="900" dirty="0"/>
            <a:t>(801) 539-4235</a:t>
          </a:r>
        </a:p>
        <a:p>
          <a:pPr algn="ctr"/>
          <a:r>
            <a:rPr lang="en-US" sz="900" dirty="0" smtClean="0">
              <a:hlinkClick xmlns:r="http://schemas.openxmlformats.org/officeDocument/2006/relationships" r:id="rId9"/>
            </a:rPr>
            <a:t>patti_klein@blm.gov</a:t>
          </a:r>
          <a:endParaRPr lang="en-US" sz="900" dirty="0" smtClean="0"/>
        </a:p>
        <a:p>
          <a:pPr algn="ctr"/>
          <a:endParaRPr lang="en-US" sz="900" dirty="0"/>
        </a:p>
      </dgm:t>
    </dgm:pt>
    <dgm:pt modelId="{9E190C84-8412-4C20-8BBE-193AFD8D26AB}" type="parTrans" cxnId="{5D700F86-A5D7-4AF3-8FE4-44964C0795F1}">
      <dgm:prSet/>
      <dgm:spPr/>
      <dgm:t>
        <a:bodyPr/>
        <a:lstStyle/>
        <a:p>
          <a:pPr algn="ctr"/>
          <a:endParaRPr lang="en-US" dirty="0"/>
        </a:p>
      </dgm:t>
    </dgm:pt>
    <dgm:pt modelId="{0B762D0D-CB1E-4C40-9F75-B85C014F772F}" type="sibTrans" cxnId="{5D700F86-A5D7-4AF3-8FE4-44964C0795F1}">
      <dgm:prSet/>
      <dgm:spPr/>
      <dgm:t>
        <a:bodyPr/>
        <a:lstStyle/>
        <a:p>
          <a:pPr algn="ctr"/>
          <a:endParaRPr lang="en-US"/>
        </a:p>
      </dgm:t>
    </dgm:pt>
    <dgm:pt modelId="{26B83C4D-3B4F-4995-9A73-636E67DD199E}">
      <dgm:prSet custT="1"/>
      <dgm:spPr>
        <a:solidFill>
          <a:schemeClr val="bg2">
            <a:lumMod val="90000"/>
          </a:schemeClr>
        </a:solidFill>
      </dgm:spPr>
      <dgm:t>
        <a:bodyPr/>
        <a:lstStyle/>
        <a:p>
          <a:pPr algn="ctr"/>
          <a:r>
            <a:rPr lang="en-US" sz="900" dirty="0"/>
            <a:t>Charlie Stockman</a:t>
          </a:r>
        </a:p>
        <a:p>
          <a:pPr algn="ctr"/>
          <a:r>
            <a:rPr lang="en-US" sz="900" dirty="0"/>
            <a:t>(202) 354-6907</a:t>
          </a:r>
        </a:p>
        <a:p>
          <a:pPr algn="ctr"/>
          <a:r>
            <a:rPr lang="en-US" sz="900" dirty="0" smtClean="0">
              <a:hlinkClick xmlns:r="http://schemas.openxmlformats.org/officeDocument/2006/relationships" r:id="rId10"/>
            </a:rPr>
            <a:t>cstockman@nps.gov</a:t>
          </a:r>
          <a:endParaRPr lang="en-US" sz="900" dirty="0" smtClean="0"/>
        </a:p>
        <a:p>
          <a:pPr algn="ctr"/>
          <a:r>
            <a:rPr lang="en-US" sz="900" dirty="0" smtClean="0"/>
            <a:t>Patrick Gregerson</a:t>
          </a:r>
        </a:p>
        <a:p>
          <a:pPr algn="ctr"/>
          <a:r>
            <a:rPr lang="en-US" sz="900" dirty="0" smtClean="0">
              <a:hlinkClick xmlns:r="http://schemas.openxmlformats.org/officeDocument/2006/relationships" r:id="rId11"/>
            </a:rPr>
            <a:t>Patrick_Gregerson@nps.gov</a:t>
          </a:r>
          <a:endParaRPr lang="en-US" sz="900" dirty="0" smtClean="0"/>
        </a:p>
        <a:p>
          <a:pPr algn="ctr"/>
          <a:r>
            <a:rPr lang="en-US" sz="900" dirty="0" smtClean="0"/>
            <a:t>(202) 354-6972</a:t>
          </a:r>
          <a:endParaRPr lang="en-US" sz="900" dirty="0"/>
        </a:p>
      </dgm:t>
    </dgm:pt>
    <dgm:pt modelId="{9909DBFF-C088-474C-8561-990A5DA276EC}" type="parTrans" cxnId="{12FD422C-5700-4743-8AB0-EA425CE2C000}">
      <dgm:prSet/>
      <dgm:spPr/>
      <dgm:t>
        <a:bodyPr/>
        <a:lstStyle/>
        <a:p>
          <a:pPr algn="ctr"/>
          <a:endParaRPr lang="en-US" dirty="0"/>
        </a:p>
      </dgm:t>
    </dgm:pt>
    <dgm:pt modelId="{DFC91A2C-D5FD-45D8-B500-4CBF057F2E31}" type="sibTrans" cxnId="{12FD422C-5700-4743-8AB0-EA425CE2C000}">
      <dgm:prSet/>
      <dgm:spPr/>
      <dgm:t>
        <a:bodyPr/>
        <a:lstStyle/>
        <a:p>
          <a:pPr algn="ctr"/>
          <a:endParaRPr lang="en-US"/>
        </a:p>
      </dgm:t>
    </dgm:pt>
    <dgm:pt modelId="{05CCE6CE-D0F0-4524-99FC-9F601AAAE28D}">
      <dgm:prSet custT="1"/>
      <dgm:spPr>
        <a:solidFill>
          <a:schemeClr val="bg2">
            <a:lumMod val="90000"/>
          </a:schemeClr>
        </a:solidFill>
      </dgm:spPr>
      <dgm:t>
        <a:bodyPr/>
        <a:lstStyle/>
        <a:p>
          <a:pPr algn="ctr"/>
          <a:r>
            <a:rPr lang="en-US" sz="900" dirty="0"/>
            <a:t>Pep Periso</a:t>
          </a:r>
        </a:p>
        <a:p>
          <a:pPr algn="ctr"/>
          <a:r>
            <a:rPr lang="en-US" sz="900" dirty="0"/>
            <a:t>(202) 761-0036</a:t>
          </a:r>
        </a:p>
        <a:p>
          <a:pPr algn="ctr"/>
          <a:r>
            <a:rPr lang="en-US" sz="900" dirty="0" smtClean="0">
              <a:hlinkClick xmlns:r="http://schemas.openxmlformats.org/officeDocument/2006/relationships" r:id="rId12"/>
            </a:rPr>
            <a:t>Peppino.j.persio@usace.army.mil</a:t>
          </a:r>
        </a:p>
        <a:p>
          <a:pPr algn="ctr"/>
          <a:endParaRPr lang="en-US" sz="900" dirty="0"/>
        </a:p>
      </dgm:t>
    </dgm:pt>
    <dgm:pt modelId="{6EADD309-C52B-4979-97CA-BE0D60AF0212}" type="parTrans" cxnId="{137E269F-1EA4-4706-B82D-902BA76C130A}">
      <dgm:prSet/>
      <dgm:spPr/>
      <dgm:t>
        <a:bodyPr/>
        <a:lstStyle/>
        <a:p>
          <a:pPr algn="ctr"/>
          <a:endParaRPr lang="en-US" dirty="0"/>
        </a:p>
      </dgm:t>
    </dgm:pt>
    <dgm:pt modelId="{8182980E-8F5B-41CF-B8F5-D4B02B243EA7}" type="sibTrans" cxnId="{137E269F-1EA4-4706-B82D-902BA76C130A}">
      <dgm:prSet/>
      <dgm:spPr/>
      <dgm:t>
        <a:bodyPr/>
        <a:lstStyle/>
        <a:p>
          <a:pPr algn="ctr"/>
          <a:endParaRPr lang="en-US"/>
        </a:p>
      </dgm:t>
    </dgm:pt>
    <dgm:pt modelId="{69B3F318-55E5-4BA0-90BF-9097CC8E730C}">
      <dgm:prSet custT="1"/>
      <dgm:spPr>
        <a:solidFill>
          <a:srgbClr val="FFFF99"/>
        </a:solidFill>
      </dgm:spPr>
      <dgm:t>
        <a:bodyPr/>
        <a:lstStyle/>
        <a:p>
          <a:r>
            <a:rPr lang="en-US" sz="1000" b="1" dirty="0"/>
            <a:t>NOAA</a:t>
          </a:r>
        </a:p>
        <a:p>
          <a:r>
            <a:rPr lang="en-US" sz="1000" dirty="0"/>
            <a:t>Lindsey Williams </a:t>
          </a:r>
        </a:p>
        <a:p>
          <a:r>
            <a:rPr lang="en-US" sz="1000" dirty="0"/>
            <a:t>(301) 713-3070</a:t>
          </a:r>
        </a:p>
        <a:p>
          <a:r>
            <a:rPr lang="en-US" sz="1000" dirty="0" smtClean="0">
              <a:hlinkClick xmlns:r="http://schemas.openxmlformats.org/officeDocument/2006/relationships" r:id="rId13"/>
            </a:rPr>
            <a:t>lindsey.c.williams@noaa.gov</a:t>
          </a:r>
          <a:endParaRPr lang="en-US" sz="1000" dirty="0" smtClean="0"/>
        </a:p>
      </dgm:t>
    </dgm:pt>
    <dgm:pt modelId="{C0D3B676-4F42-4514-9242-72B227620ABE}" type="parTrans" cxnId="{C7AD5D36-CCC3-4167-A97D-B92CBE517A0B}">
      <dgm:prSet/>
      <dgm:spPr/>
      <dgm:t>
        <a:bodyPr/>
        <a:lstStyle/>
        <a:p>
          <a:endParaRPr lang="en-US" dirty="0"/>
        </a:p>
      </dgm:t>
    </dgm:pt>
    <dgm:pt modelId="{C8ADE092-42B1-4D6C-BEEC-0DDCB93FBA89}" type="sibTrans" cxnId="{C7AD5D36-CCC3-4167-A97D-B92CBE517A0B}">
      <dgm:prSet/>
      <dgm:spPr/>
      <dgm:t>
        <a:bodyPr/>
        <a:lstStyle/>
        <a:p>
          <a:endParaRPr lang="en-US"/>
        </a:p>
      </dgm:t>
    </dgm:pt>
    <dgm:pt modelId="{01C6D3E5-1F35-4AE2-A724-E65ECF223C79}">
      <dgm:prSet custT="1"/>
      <dgm:spPr>
        <a:solidFill>
          <a:schemeClr val="accent6">
            <a:lumMod val="60000"/>
            <a:lumOff val="40000"/>
          </a:schemeClr>
        </a:solidFill>
        <a:ln>
          <a:solidFill>
            <a:schemeClr val="tx2">
              <a:lumMod val="20000"/>
              <a:lumOff val="80000"/>
            </a:schemeClr>
          </a:solidFill>
        </a:ln>
      </dgm:spPr>
      <dgm:t>
        <a:bodyPr/>
        <a:lstStyle/>
        <a:p>
          <a:pPr algn="ctr"/>
          <a:endParaRPr lang="en-US" sz="1000" b="1" dirty="0" smtClean="0"/>
        </a:p>
        <a:p>
          <a:pPr algn="ctr"/>
          <a:r>
            <a:rPr lang="en-US" sz="2000" b="1" dirty="0" smtClean="0"/>
            <a:t>Federal </a:t>
          </a:r>
          <a:r>
            <a:rPr lang="en-US" sz="2000" b="1" dirty="0"/>
            <a:t>Interagency Council on Outdoor Recreation (FICOR)</a:t>
          </a:r>
        </a:p>
        <a:p>
          <a:pPr algn="l"/>
          <a:r>
            <a:rPr lang="en-US" sz="1000" b="0" dirty="0" smtClean="0"/>
            <a:t>Directors of agencies that manage Federal outdoor recreation facilities, lands, and waters (meets twice per year)</a:t>
          </a:r>
        </a:p>
        <a:p>
          <a:pPr algn="l"/>
          <a:r>
            <a:rPr lang="en-US" sz="1000" b="1" dirty="0" smtClean="0"/>
            <a:t>Bureau </a:t>
          </a:r>
          <a:r>
            <a:rPr lang="en-US" sz="1000" b="1" dirty="0"/>
            <a:t>of Land Management,</a:t>
          </a:r>
          <a:r>
            <a:rPr lang="en-US" sz="1000" dirty="0"/>
            <a:t> Bob </a:t>
          </a:r>
          <a:r>
            <a:rPr lang="en-US" sz="1000" dirty="0" smtClean="0"/>
            <a:t>Abbey, Director </a:t>
          </a:r>
        </a:p>
        <a:p>
          <a:pPr algn="l"/>
          <a:r>
            <a:rPr lang="en-US" sz="1000" b="1" dirty="0" smtClean="0"/>
            <a:t>Bureau of Reclamation, </a:t>
          </a:r>
          <a:r>
            <a:rPr lang="en-US" sz="1000" dirty="0" smtClean="0"/>
            <a:t>Michael L. Connor, Commissioner </a:t>
          </a:r>
        </a:p>
        <a:p>
          <a:pPr algn="l"/>
          <a:r>
            <a:rPr lang="en-US" sz="1000" b="1" dirty="0" smtClean="0"/>
            <a:t>Fish and Wildlife Service, </a:t>
          </a:r>
          <a:r>
            <a:rPr lang="en-US" sz="1000" dirty="0" smtClean="0"/>
            <a:t>Dan Ashe, Director </a:t>
          </a:r>
        </a:p>
        <a:p>
          <a:pPr algn="l"/>
          <a:r>
            <a:rPr lang="en-US" sz="1000" b="1" dirty="0" smtClean="0"/>
            <a:t>National Park Service, </a:t>
          </a:r>
          <a:r>
            <a:rPr lang="en-US" sz="1000" dirty="0" smtClean="0"/>
            <a:t>Jon Jarvis, Director</a:t>
          </a:r>
        </a:p>
        <a:p>
          <a:pPr algn="l"/>
          <a:r>
            <a:rPr lang="en-US" sz="1000" b="1" dirty="0" smtClean="0"/>
            <a:t>NOAA, </a:t>
          </a:r>
          <a:r>
            <a:rPr lang="en-US" sz="1000" dirty="0" smtClean="0"/>
            <a:t>Jane Lubchenco, Director</a:t>
          </a:r>
          <a:endParaRPr lang="en-US" sz="1000" dirty="0"/>
        </a:p>
        <a:p>
          <a:pPr algn="l"/>
          <a:r>
            <a:rPr lang="en-US" sz="1000" b="1" dirty="0"/>
            <a:t>US Army Corps of </a:t>
          </a:r>
          <a:r>
            <a:rPr lang="en-US" sz="1000" b="1" dirty="0" smtClean="0"/>
            <a:t>Engineers,  </a:t>
          </a:r>
          <a:r>
            <a:rPr lang="en-US" sz="1000" dirty="0" smtClean="0"/>
            <a:t>Major General Meredith W.B. (Bo) Temple , Acting Commanding General</a:t>
          </a:r>
          <a:endParaRPr lang="en-US" sz="1000" dirty="0"/>
        </a:p>
        <a:p>
          <a:pPr algn="l"/>
          <a:r>
            <a:rPr lang="en-US" sz="1000" b="1" dirty="0" smtClean="0"/>
            <a:t>USDA Forest Service, </a:t>
          </a:r>
          <a:r>
            <a:rPr lang="en-US" sz="1000" dirty="0" smtClean="0"/>
            <a:t>Tom Tidwell, Chief</a:t>
          </a:r>
        </a:p>
        <a:p>
          <a:pPr algn="ctr"/>
          <a:endParaRPr lang="en-US" sz="600" dirty="0"/>
        </a:p>
      </dgm:t>
    </dgm:pt>
    <dgm:pt modelId="{CDA4AE16-68DD-4E22-A676-2055B2C6B584}" type="parTrans" cxnId="{3D9BA3B8-13EE-4265-AAC4-1590B4355937}">
      <dgm:prSet/>
      <dgm:spPr/>
      <dgm:t>
        <a:bodyPr/>
        <a:lstStyle/>
        <a:p>
          <a:endParaRPr lang="en-US" dirty="0"/>
        </a:p>
      </dgm:t>
    </dgm:pt>
    <dgm:pt modelId="{2D6DE5C4-D9AF-43BF-85CF-359EABFDFD6F}" type="sibTrans" cxnId="{3D9BA3B8-13EE-4265-AAC4-1590B4355937}">
      <dgm:prSet/>
      <dgm:spPr/>
      <dgm:t>
        <a:bodyPr/>
        <a:lstStyle/>
        <a:p>
          <a:endParaRPr lang="en-US"/>
        </a:p>
      </dgm:t>
    </dgm:pt>
    <dgm:pt modelId="{ADA4F2CB-D27A-4785-84AF-EEECE4C3D02F}">
      <dgm:prSet phldrT="[Text]"/>
      <dgm:spPr>
        <a:solidFill>
          <a:srgbClr val="92D050"/>
        </a:solidFill>
      </dgm:spPr>
      <dgm:t>
        <a:bodyPr/>
        <a:lstStyle/>
        <a:p>
          <a:r>
            <a:rPr lang="en-US" b="1" dirty="0" smtClean="0"/>
            <a:t>Other Federal agencies and FACA Chartered Advisory Committees</a:t>
          </a:r>
          <a:endParaRPr lang="en-US" b="1" dirty="0"/>
        </a:p>
        <a:p>
          <a:r>
            <a:rPr lang="en-US" b="0" dirty="0" smtClean="0"/>
            <a:t>Representatives of agencies and councils with health, tourism, transportation and other outdoor recreation related interests or resources may participate and provide input to the working group either on a permanent or ad hoc issue basis to ensure broader Federal coordination</a:t>
          </a:r>
          <a:endParaRPr lang="en-US" b="0" dirty="0"/>
        </a:p>
      </dgm:t>
    </dgm:pt>
    <dgm:pt modelId="{7430CE3F-2B73-4D6E-BDEF-017A80E54E70}" type="parTrans" cxnId="{F97A35BB-BF8B-42E8-B998-F9D6AD1EC3D9}">
      <dgm:prSet/>
      <dgm:spPr/>
      <dgm:t>
        <a:bodyPr/>
        <a:lstStyle/>
        <a:p>
          <a:endParaRPr lang="en-US"/>
        </a:p>
      </dgm:t>
    </dgm:pt>
    <dgm:pt modelId="{5D5CEC1B-67E1-45F8-9C69-1BA88F1C462B}" type="sibTrans" cxnId="{F97A35BB-BF8B-42E8-B998-F9D6AD1EC3D9}">
      <dgm:prSet/>
      <dgm:spPr/>
      <dgm:t>
        <a:bodyPr/>
        <a:lstStyle/>
        <a:p>
          <a:endParaRPr lang="en-US"/>
        </a:p>
      </dgm:t>
    </dgm:pt>
    <dgm:pt modelId="{3C8764F4-DA8D-4220-B332-FA2BC2E52039}" type="pres">
      <dgm:prSet presAssocID="{8377E728-571D-4829-B2EA-A5873F1F3594}" presName="hierChild1" presStyleCnt="0">
        <dgm:presLayoutVars>
          <dgm:orgChart val="1"/>
          <dgm:chPref val="1"/>
          <dgm:dir/>
          <dgm:animOne val="branch"/>
          <dgm:animLvl val="lvl"/>
          <dgm:resizeHandles/>
        </dgm:presLayoutVars>
      </dgm:prSet>
      <dgm:spPr/>
      <dgm:t>
        <a:bodyPr/>
        <a:lstStyle/>
        <a:p>
          <a:endParaRPr lang="en-US"/>
        </a:p>
      </dgm:t>
    </dgm:pt>
    <dgm:pt modelId="{2C3F20C0-1F9E-40A5-8E33-1473FB16E37C}" type="pres">
      <dgm:prSet presAssocID="{01C6D3E5-1F35-4AE2-A724-E65ECF223C79}" presName="hierRoot1" presStyleCnt="0">
        <dgm:presLayoutVars>
          <dgm:hierBranch val="init"/>
        </dgm:presLayoutVars>
      </dgm:prSet>
      <dgm:spPr/>
    </dgm:pt>
    <dgm:pt modelId="{C06BD7EC-68C2-4504-8B05-5812FD7E0F86}" type="pres">
      <dgm:prSet presAssocID="{01C6D3E5-1F35-4AE2-A724-E65ECF223C79}" presName="rootComposite1" presStyleCnt="0"/>
      <dgm:spPr/>
    </dgm:pt>
    <dgm:pt modelId="{28314EDD-8D9E-4DAB-BC73-A42D26131008}" type="pres">
      <dgm:prSet presAssocID="{01C6D3E5-1F35-4AE2-A724-E65ECF223C79}" presName="rootText1" presStyleLbl="node0" presStyleIdx="0" presStyleCnt="2" custScaleX="541275" custScaleY="822480">
        <dgm:presLayoutVars>
          <dgm:chPref val="3"/>
        </dgm:presLayoutVars>
      </dgm:prSet>
      <dgm:spPr>
        <a:prstGeom prst="roundRect">
          <a:avLst/>
        </a:prstGeom>
      </dgm:spPr>
      <dgm:t>
        <a:bodyPr/>
        <a:lstStyle/>
        <a:p>
          <a:endParaRPr lang="en-US"/>
        </a:p>
      </dgm:t>
    </dgm:pt>
    <dgm:pt modelId="{7A0F9079-AE56-4725-98CE-ADD55321CE03}" type="pres">
      <dgm:prSet presAssocID="{01C6D3E5-1F35-4AE2-A724-E65ECF223C79}" presName="rootConnector1" presStyleLbl="node1" presStyleIdx="0" presStyleCnt="0"/>
      <dgm:spPr/>
      <dgm:t>
        <a:bodyPr/>
        <a:lstStyle/>
        <a:p>
          <a:endParaRPr lang="en-US"/>
        </a:p>
      </dgm:t>
    </dgm:pt>
    <dgm:pt modelId="{73D749F1-BFED-4B4E-B071-21458139543F}" type="pres">
      <dgm:prSet presAssocID="{01C6D3E5-1F35-4AE2-A724-E65ECF223C79}" presName="hierChild2" presStyleCnt="0"/>
      <dgm:spPr/>
    </dgm:pt>
    <dgm:pt modelId="{C24EE085-5820-4874-8D8B-45D33CEC2E2E}" type="pres">
      <dgm:prSet presAssocID="{B0FD83F4-45C9-40BA-9D9F-A673D697D9C5}" presName="Name37" presStyleLbl="parChTrans1D2" presStyleIdx="0" presStyleCnt="1"/>
      <dgm:spPr/>
      <dgm:t>
        <a:bodyPr/>
        <a:lstStyle/>
        <a:p>
          <a:endParaRPr lang="en-US"/>
        </a:p>
      </dgm:t>
    </dgm:pt>
    <dgm:pt modelId="{B4FF032A-F279-4A40-AB67-3ADE58B567DC}" type="pres">
      <dgm:prSet presAssocID="{0BD3B301-06B8-4BEB-8CFC-7E283219127A}" presName="hierRoot2" presStyleCnt="0">
        <dgm:presLayoutVars>
          <dgm:hierBranch val="init"/>
        </dgm:presLayoutVars>
      </dgm:prSet>
      <dgm:spPr/>
      <dgm:t>
        <a:bodyPr/>
        <a:lstStyle/>
        <a:p>
          <a:endParaRPr lang="en-US"/>
        </a:p>
      </dgm:t>
    </dgm:pt>
    <dgm:pt modelId="{30D0E083-2A8B-4257-9421-73307D7906C4}" type="pres">
      <dgm:prSet presAssocID="{0BD3B301-06B8-4BEB-8CFC-7E283219127A}" presName="rootComposite" presStyleCnt="0"/>
      <dgm:spPr/>
      <dgm:t>
        <a:bodyPr/>
        <a:lstStyle/>
        <a:p>
          <a:endParaRPr lang="en-US"/>
        </a:p>
      </dgm:t>
    </dgm:pt>
    <dgm:pt modelId="{D940BAE9-7800-4356-BA65-9C5E96187153}" type="pres">
      <dgm:prSet presAssocID="{0BD3B301-06B8-4BEB-8CFC-7E283219127A}" presName="rootText" presStyleLbl="node2" presStyleIdx="0" presStyleCnt="1" custScaleX="369283" custScaleY="261024">
        <dgm:presLayoutVars>
          <dgm:chPref val="3"/>
        </dgm:presLayoutVars>
      </dgm:prSet>
      <dgm:spPr>
        <a:prstGeom prst="roundRect">
          <a:avLst/>
        </a:prstGeom>
      </dgm:spPr>
      <dgm:t>
        <a:bodyPr/>
        <a:lstStyle/>
        <a:p>
          <a:endParaRPr lang="en-US"/>
        </a:p>
      </dgm:t>
    </dgm:pt>
    <dgm:pt modelId="{6A0CE054-0FF5-48F2-9F66-F08389ECBBD2}" type="pres">
      <dgm:prSet presAssocID="{0BD3B301-06B8-4BEB-8CFC-7E283219127A}" presName="rootConnector" presStyleLbl="node2" presStyleIdx="0" presStyleCnt="1"/>
      <dgm:spPr/>
      <dgm:t>
        <a:bodyPr/>
        <a:lstStyle/>
        <a:p>
          <a:endParaRPr lang="en-US"/>
        </a:p>
      </dgm:t>
    </dgm:pt>
    <dgm:pt modelId="{579008D2-AB81-42E7-A3D7-A0A0AFF633BD}" type="pres">
      <dgm:prSet presAssocID="{0BD3B301-06B8-4BEB-8CFC-7E283219127A}" presName="hierChild4" presStyleCnt="0"/>
      <dgm:spPr/>
      <dgm:t>
        <a:bodyPr/>
        <a:lstStyle/>
        <a:p>
          <a:endParaRPr lang="en-US"/>
        </a:p>
      </dgm:t>
    </dgm:pt>
    <dgm:pt modelId="{28FB2D95-539C-4AD9-A947-E46C6BB8D1E8}" type="pres">
      <dgm:prSet presAssocID="{8008D2FB-0958-401F-965B-5179A74AD5FD}" presName="Name37" presStyleLbl="parChTrans1D3" presStyleIdx="0" presStyleCnt="7"/>
      <dgm:spPr/>
      <dgm:t>
        <a:bodyPr/>
        <a:lstStyle/>
        <a:p>
          <a:endParaRPr lang="en-US"/>
        </a:p>
      </dgm:t>
    </dgm:pt>
    <dgm:pt modelId="{CB2313C4-872E-447D-AC1C-1C5EFBABC41B}" type="pres">
      <dgm:prSet presAssocID="{941191F3-51F3-413F-B3AC-E0B406A7D1E9}" presName="hierRoot2" presStyleCnt="0">
        <dgm:presLayoutVars>
          <dgm:hierBranch val="init"/>
        </dgm:presLayoutVars>
      </dgm:prSet>
      <dgm:spPr/>
      <dgm:t>
        <a:bodyPr/>
        <a:lstStyle/>
        <a:p>
          <a:endParaRPr lang="en-US"/>
        </a:p>
      </dgm:t>
    </dgm:pt>
    <dgm:pt modelId="{70C2B4EE-20DE-4F7F-8DCB-95C9FEEE7B21}" type="pres">
      <dgm:prSet presAssocID="{941191F3-51F3-413F-B3AC-E0B406A7D1E9}" presName="rootComposite" presStyleCnt="0"/>
      <dgm:spPr/>
      <dgm:t>
        <a:bodyPr/>
        <a:lstStyle/>
        <a:p>
          <a:endParaRPr lang="en-US"/>
        </a:p>
      </dgm:t>
    </dgm:pt>
    <dgm:pt modelId="{C12EDB3E-0EA7-4D5E-AB59-035E7752F0E2}" type="pres">
      <dgm:prSet presAssocID="{941191F3-51F3-413F-B3AC-E0B406A7D1E9}" presName="rootText" presStyleLbl="node3" presStyleIdx="0" presStyleCnt="7" custScaleX="177199" custScaleY="247134" custLinFactNeighborX="21716" custLinFactNeighborY="1532">
        <dgm:presLayoutVars>
          <dgm:chPref val="3"/>
        </dgm:presLayoutVars>
      </dgm:prSet>
      <dgm:spPr>
        <a:prstGeom prst="roundRect">
          <a:avLst/>
        </a:prstGeom>
      </dgm:spPr>
      <dgm:t>
        <a:bodyPr/>
        <a:lstStyle/>
        <a:p>
          <a:endParaRPr lang="en-US"/>
        </a:p>
      </dgm:t>
    </dgm:pt>
    <dgm:pt modelId="{549FD195-259C-4DE3-B98E-EE884ABA07EC}" type="pres">
      <dgm:prSet presAssocID="{941191F3-51F3-413F-B3AC-E0B406A7D1E9}" presName="rootConnector" presStyleLbl="node3" presStyleIdx="0" presStyleCnt="7"/>
      <dgm:spPr/>
      <dgm:t>
        <a:bodyPr/>
        <a:lstStyle/>
        <a:p>
          <a:endParaRPr lang="en-US"/>
        </a:p>
      </dgm:t>
    </dgm:pt>
    <dgm:pt modelId="{4AD67A01-B5D3-4B66-9212-6FFEEA409D04}" type="pres">
      <dgm:prSet presAssocID="{941191F3-51F3-413F-B3AC-E0B406A7D1E9}" presName="hierChild4" presStyleCnt="0"/>
      <dgm:spPr/>
      <dgm:t>
        <a:bodyPr/>
        <a:lstStyle/>
        <a:p>
          <a:endParaRPr lang="en-US"/>
        </a:p>
      </dgm:t>
    </dgm:pt>
    <dgm:pt modelId="{60FEF636-FEF7-4C81-AD93-7D70DC226035}" type="pres">
      <dgm:prSet presAssocID="{543032DE-21AF-48E7-B0D5-4DEE2ABB6B27}" presName="Name37" presStyleLbl="parChTrans1D4" presStyleIdx="0" presStyleCnt="5"/>
      <dgm:spPr/>
      <dgm:t>
        <a:bodyPr/>
        <a:lstStyle/>
        <a:p>
          <a:endParaRPr lang="en-US"/>
        </a:p>
      </dgm:t>
    </dgm:pt>
    <dgm:pt modelId="{B8AFAE60-87EA-4581-A363-E324654FAB2F}" type="pres">
      <dgm:prSet presAssocID="{DF941E79-A04C-4292-9F64-F3F7AFB7BC5B}" presName="hierRoot2" presStyleCnt="0">
        <dgm:presLayoutVars>
          <dgm:hierBranch val="init"/>
        </dgm:presLayoutVars>
      </dgm:prSet>
      <dgm:spPr/>
      <dgm:t>
        <a:bodyPr/>
        <a:lstStyle/>
        <a:p>
          <a:endParaRPr lang="en-US"/>
        </a:p>
      </dgm:t>
    </dgm:pt>
    <dgm:pt modelId="{58B2F9CC-3212-4781-9A2A-55B5F26E72EC}" type="pres">
      <dgm:prSet presAssocID="{DF941E79-A04C-4292-9F64-F3F7AFB7BC5B}" presName="rootComposite" presStyleCnt="0"/>
      <dgm:spPr/>
      <dgm:t>
        <a:bodyPr/>
        <a:lstStyle/>
        <a:p>
          <a:endParaRPr lang="en-US"/>
        </a:p>
      </dgm:t>
    </dgm:pt>
    <dgm:pt modelId="{B04D0A56-7867-46D8-AFE7-A7DADEFC68D6}" type="pres">
      <dgm:prSet presAssocID="{DF941E79-A04C-4292-9F64-F3F7AFB7BC5B}" presName="rootText" presStyleLbl="node4" presStyleIdx="0" presStyleCnt="5" custScaleX="180256" custScaleY="262265" custLinFactNeighborX="-23386">
        <dgm:presLayoutVars>
          <dgm:chPref val="3"/>
        </dgm:presLayoutVars>
      </dgm:prSet>
      <dgm:spPr>
        <a:prstGeom prst="roundRect">
          <a:avLst/>
        </a:prstGeom>
      </dgm:spPr>
      <dgm:t>
        <a:bodyPr/>
        <a:lstStyle/>
        <a:p>
          <a:endParaRPr lang="en-US"/>
        </a:p>
      </dgm:t>
    </dgm:pt>
    <dgm:pt modelId="{E419E8CE-157E-48F0-84DA-0BE7098F77E7}" type="pres">
      <dgm:prSet presAssocID="{DF941E79-A04C-4292-9F64-F3F7AFB7BC5B}" presName="rootConnector" presStyleLbl="node4" presStyleIdx="0" presStyleCnt="5"/>
      <dgm:spPr/>
      <dgm:t>
        <a:bodyPr/>
        <a:lstStyle/>
        <a:p>
          <a:endParaRPr lang="en-US"/>
        </a:p>
      </dgm:t>
    </dgm:pt>
    <dgm:pt modelId="{4EF8B163-F077-44BC-97B1-C7639F66C170}" type="pres">
      <dgm:prSet presAssocID="{DF941E79-A04C-4292-9F64-F3F7AFB7BC5B}" presName="hierChild4" presStyleCnt="0"/>
      <dgm:spPr/>
      <dgm:t>
        <a:bodyPr/>
        <a:lstStyle/>
        <a:p>
          <a:endParaRPr lang="en-US"/>
        </a:p>
      </dgm:t>
    </dgm:pt>
    <dgm:pt modelId="{56E6DD74-92F2-442A-B3CC-8784D73C3E18}" type="pres">
      <dgm:prSet presAssocID="{DF941E79-A04C-4292-9F64-F3F7AFB7BC5B}" presName="hierChild5" presStyleCnt="0"/>
      <dgm:spPr/>
      <dgm:t>
        <a:bodyPr/>
        <a:lstStyle/>
        <a:p>
          <a:endParaRPr lang="en-US"/>
        </a:p>
      </dgm:t>
    </dgm:pt>
    <dgm:pt modelId="{63C465CE-0FCE-4EEB-B20D-FED8F9D57143}" type="pres">
      <dgm:prSet presAssocID="{941191F3-51F3-413F-B3AC-E0B406A7D1E9}" presName="hierChild5" presStyleCnt="0"/>
      <dgm:spPr/>
      <dgm:t>
        <a:bodyPr/>
        <a:lstStyle/>
        <a:p>
          <a:endParaRPr lang="en-US"/>
        </a:p>
      </dgm:t>
    </dgm:pt>
    <dgm:pt modelId="{BCD4021D-0EAC-4BF1-A910-C9932CC8E8C0}" type="pres">
      <dgm:prSet presAssocID="{DE8E7D4C-0C15-46BE-A9A9-F9A1A6B12AD5}" presName="Name37" presStyleLbl="parChTrans1D3" presStyleIdx="1" presStyleCnt="7"/>
      <dgm:spPr/>
      <dgm:t>
        <a:bodyPr/>
        <a:lstStyle/>
        <a:p>
          <a:endParaRPr lang="en-US"/>
        </a:p>
      </dgm:t>
    </dgm:pt>
    <dgm:pt modelId="{4A53773E-6FC4-4F3D-A469-4A52422A27DF}" type="pres">
      <dgm:prSet presAssocID="{8547B8E5-1BA9-476A-AD26-4196D452EAC8}" presName="hierRoot2" presStyleCnt="0">
        <dgm:presLayoutVars>
          <dgm:hierBranch val="init"/>
        </dgm:presLayoutVars>
      </dgm:prSet>
      <dgm:spPr/>
      <dgm:t>
        <a:bodyPr/>
        <a:lstStyle/>
        <a:p>
          <a:endParaRPr lang="en-US"/>
        </a:p>
      </dgm:t>
    </dgm:pt>
    <dgm:pt modelId="{92D13158-2F43-4D11-BDFB-34D0178E082E}" type="pres">
      <dgm:prSet presAssocID="{8547B8E5-1BA9-476A-AD26-4196D452EAC8}" presName="rootComposite" presStyleCnt="0"/>
      <dgm:spPr/>
      <dgm:t>
        <a:bodyPr/>
        <a:lstStyle/>
        <a:p>
          <a:endParaRPr lang="en-US"/>
        </a:p>
      </dgm:t>
    </dgm:pt>
    <dgm:pt modelId="{A11EF7F0-2CD7-4960-8BD7-F1DD4FB275EA}" type="pres">
      <dgm:prSet presAssocID="{8547B8E5-1BA9-476A-AD26-4196D452EAC8}" presName="rootText" presStyleLbl="node3" presStyleIdx="1" presStyleCnt="7" custScaleX="170648" custScaleY="255792">
        <dgm:presLayoutVars>
          <dgm:chPref val="3"/>
        </dgm:presLayoutVars>
      </dgm:prSet>
      <dgm:spPr>
        <a:prstGeom prst="roundRect">
          <a:avLst/>
        </a:prstGeom>
      </dgm:spPr>
      <dgm:t>
        <a:bodyPr/>
        <a:lstStyle/>
        <a:p>
          <a:endParaRPr lang="en-US"/>
        </a:p>
      </dgm:t>
    </dgm:pt>
    <dgm:pt modelId="{59739DC3-901B-497B-A1DC-FD1838796097}" type="pres">
      <dgm:prSet presAssocID="{8547B8E5-1BA9-476A-AD26-4196D452EAC8}" presName="rootConnector" presStyleLbl="node3" presStyleIdx="1" presStyleCnt="7"/>
      <dgm:spPr/>
      <dgm:t>
        <a:bodyPr/>
        <a:lstStyle/>
        <a:p>
          <a:endParaRPr lang="en-US"/>
        </a:p>
      </dgm:t>
    </dgm:pt>
    <dgm:pt modelId="{A13382AA-4A76-44F3-9E5F-E026DA3E0BE5}" type="pres">
      <dgm:prSet presAssocID="{8547B8E5-1BA9-476A-AD26-4196D452EAC8}" presName="hierChild4" presStyleCnt="0"/>
      <dgm:spPr/>
      <dgm:t>
        <a:bodyPr/>
        <a:lstStyle/>
        <a:p>
          <a:endParaRPr lang="en-US"/>
        </a:p>
      </dgm:t>
    </dgm:pt>
    <dgm:pt modelId="{A6C58553-B2F0-48C7-8773-A46CC9C8F374}" type="pres">
      <dgm:prSet presAssocID="{232EBB47-D59B-4F82-8F5D-A25441DE05A8}" presName="Name37" presStyleLbl="parChTrans1D4" presStyleIdx="1" presStyleCnt="5"/>
      <dgm:spPr/>
      <dgm:t>
        <a:bodyPr/>
        <a:lstStyle/>
        <a:p>
          <a:endParaRPr lang="en-US"/>
        </a:p>
      </dgm:t>
    </dgm:pt>
    <dgm:pt modelId="{0CA55F9D-F68B-4705-B20B-6A3F6C0B7597}" type="pres">
      <dgm:prSet presAssocID="{3717DE2E-94D0-4E36-8935-67D21703A214}" presName="hierRoot2" presStyleCnt="0">
        <dgm:presLayoutVars>
          <dgm:hierBranch val="init"/>
        </dgm:presLayoutVars>
      </dgm:prSet>
      <dgm:spPr/>
      <dgm:t>
        <a:bodyPr/>
        <a:lstStyle/>
        <a:p>
          <a:endParaRPr lang="en-US"/>
        </a:p>
      </dgm:t>
    </dgm:pt>
    <dgm:pt modelId="{80177317-AEFB-49C6-8B06-C5ED9B0D29EA}" type="pres">
      <dgm:prSet presAssocID="{3717DE2E-94D0-4E36-8935-67D21703A214}" presName="rootComposite" presStyleCnt="0"/>
      <dgm:spPr/>
      <dgm:t>
        <a:bodyPr/>
        <a:lstStyle/>
        <a:p>
          <a:endParaRPr lang="en-US"/>
        </a:p>
      </dgm:t>
    </dgm:pt>
    <dgm:pt modelId="{AD81A3D7-A826-406E-B781-F1CFA2FF07E5}" type="pres">
      <dgm:prSet presAssocID="{3717DE2E-94D0-4E36-8935-67D21703A214}" presName="rootText" presStyleLbl="node4" presStyleIdx="1" presStyleCnt="5" custScaleX="161459" custScaleY="275200" custLinFactNeighborX="-18324">
        <dgm:presLayoutVars>
          <dgm:chPref val="3"/>
        </dgm:presLayoutVars>
      </dgm:prSet>
      <dgm:spPr>
        <a:prstGeom prst="roundRect">
          <a:avLst/>
        </a:prstGeom>
      </dgm:spPr>
      <dgm:t>
        <a:bodyPr/>
        <a:lstStyle/>
        <a:p>
          <a:endParaRPr lang="en-US"/>
        </a:p>
      </dgm:t>
    </dgm:pt>
    <dgm:pt modelId="{B32C00C7-91FB-4619-A039-8AF892DE0925}" type="pres">
      <dgm:prSet presAssocID="{3717DE2E-94D0-4E36-8935-67D21703A214}" presName="rootConnector" presStyleLbl="node4" presStyleIdx="1" presStyleCnt="5"/>
      <dgm:spPr/>
      <dgm:t>
        <a:bodyPr/>
        <a:lstStyle/>
        <a:p>
          <a:endParaRPr lang="en-US"/>
        </a:p>
      </dgm:t>
    </dgm:pt>
    <dgm:pt modelId="{B0EB9575-F733-449B-AC4F-73B60627D834}" type="pres">
      <dgm:prSet presAssocID="{3717DE2E-94D0-4E36-8935-67D21703A214}" presName="hierChild4" presStyleCnt="0"/>
      <dgm:spPr/>
      <dgm:t>
        <a:bodyPr/>
        <a:lstStyle/>
        <a:p>
          <a:endParaRPr lang="en-US"/>
        </a:p>
      </dgm:t>
    </dgm:pt>
    <dgm:pt modelId="{5612EA4C-5A5A-4E8D-AA7C-ED063BB7635B}" type="pres">
      <dgm:prSet presAssocID="{3717DE2E-94D0-4E36-8935-67D21703A214}" presName="hierChild5" presStyleCnt="0"/>
      <dgm:spPr/>
      <dgm:t>
        <a:bodyPr/>
        <a:lstStyle/>
        <a:p>
          <a:endParaRPr lang="en-US"/>
        </a:p>
      </dgm:t>
    </dgm:pt>
    <dgm:pt modelId="{F14F4528-22DC-4471-894E-7948ECAEF4B6}" type="pres">
      <dgm:prSet presAssocID="{8547B8E5-1BA9-476A-AD26-4196D452EAC8}" presName="hierChild5" presStyleCnt="0"/>
      <dgm:spPr/>
      <dgm:t>
        <a:bodyPr/>
        <a:lstStyle/>
        <a:p>
          <a:endParaRPr lang="en-US"/>
        </a:p>
      </dgm:t>
    </dgm:pt>
    <dgm:pt modelId="{4152C623-DE63-416D-B6F3-286D2F9B9D46}" type="pres">
      <dgm:prSet presAssocID="{D6995629-319F-47BF-A7E7-8D8035217C57}" presName="Name37" presStyleLbl="parChTrans1D3" presStyleIdx="2" presStyleCnt="7"/>
      <dgm:spPr/>
      <dgm:t>
        <a:bodyPr/>
        <a:lstStyle/>
        <a:p>
          <a:endParaRPr lang="en-US"/>
        </a:p>
      </dgm:t>
    </dgm:pt>
    <dgm:pt modelId="{EA3D4F51-DC75-4B1A-97F4-8B03DCA7962D}" type="pres">
      <dgm:prSet presAssocID="{A574F57D-6139-444F-88BF-802D515385A9}" presName="hierRoot2" presStyleCnt="0">
        <dgm:presLayoutVars>
          <dgm:hierBranch val="init"/>
        </dgm:presLayoutVars>
      </dgm:prSet>
      <dgm:spPr/>
      <dgm:t>
        <a:bodyPr/>
        <a:lstStyle/>
        <a:p>
          <a:endParaRPr lang="en-US"/>
        </a:p>
      </dgm:t>
    </dgm:pt>
    <dgm:pt modelId="{D9B266DF-7B66-4852-A6F1-BD86C47559E5}" type="pres">
      <dgm:prSet presAssocID="{A574F57D-6139-444F-88BF-802D515385A9}" presName="rootComposite" presStyleCnt="0"/>
      <dgm:spPr/>
      <dgm:t>
        <a:bodyPr/>
        <a:lstStyle/>
        <a:p>
          <a:endParaRPr lang="en-US"/>
        </a:p>
      </dgm:t>
    </dgm:pt>
    <dgm:pt modelId="{B2CF6309-43E5-4E3E-AF06-E2A55EA5B77A}" type="pres">
      <dgm:prSet presAssocID="{A574F57D-6139-444F-88BF-802D515385A9}" presName="rootText" presStyleLbl="node3" presStyleIdx="2" presStyleCnt="7" custScaleX="169789" custScaleY="255462">
        <dgm:presLayoutVars>
          <dgm:chPref val="3"/>
        </dgm:presLayoutVars>
      </dgm:prSet>
      <dgm:spPr>
        <a:prstGeom prst="roundRect">
          <a:avLst/>
        </a:prstGeom>
      </dgm:spPr>
      <dgm:t>
        <a:bodyPr/>
        <a:lstStyle/>
        <a:p>
          <a:endParaRPr lang="en-US"/>
        </a:p>
      </dgm:t>
    </dgm:pt>
    <dgm:pt modelId="{07D0C55C-D4CD-4E31-B944-3F1530CC3276}" type="pres">
      <dgm:prSet presAssocID="{A574F57D-6139-444F-88BF-802D515385A9}" presName="rootConnector" presStyleLbl="node3" presStyleIdx="2" presStyleCnt="7"/>
      <dgm:spPr/>
      <dgm:t>
        <a:bodyPr/>
        <a:lstStyle/>
        <a:p>
          <a:endParaRPr lang="en-US"/>
        </a:p>
      </dgm:t>
    </dgm:pt>
    <dgm:pt modelId="{7DD19070-1ADF-4A77-AB08-F3D9EECE1C64}" type="pres">
      <dgm:prSet presAssocID="{A574F57D-6139-444F-88BF-802D515385A9}" presName="hierChild4" presStyleCnt="0"/>
      <dgm:spPr/>
      <dgm:t>
        <a:bodyPr/>
        <a:lstStyle/>
        <a:p>
          <a:endParaRPr lang="en-US"/>
        </a:p>
      </dgm:t>
    </dgm:pt>
    <dgm:pt modelId="{3F4D8BF2-547E-4E24-99EE-4185BA6E1171}" type="pres">
      <dgm:prSet presAssocID="{9E190C84-8412-4C20-8BBE-193AFD8D26AB}" presName="Name37" presStyleLbl="parChTrans1D4" presStyleIdx="2" presStyleCnt="5"/>
      <dgm:spPr/>
      <dgm:t>
        <a:bodyPr/>
        <a:lstStyle/>
        <a:p>
          <a:endParaRPr lang="en-US"/>
        </a:p>
      </dgm:t>
    </dgm:pt>
    <dgm:pt modelId="{A81201D7-750E-46FB-BAFC-3088357F816B}" type="pres">
      <dgm:prSet presAssocID="{E47082FA-BD3A-4846-B00A-5B616E98D794}" presName="hierRoot2" presStyleCnt="0">
        <dgm:presLayoutVars>
          <dgm:hierBranch val="init"/>
        </dgm:presLayoutVars>
      </dgm:prSet>
      <dgm:spPr/>
      <dgm:t>
        <a:bodyPr/>
        <a:lstStyle/>
        <a:p>
          <a:endParaRPr lang="en-US"/>
        </a:p>
      </dgm:t>
    </dgm:pt>
    <dgm:pt modelId="{44C55920-28CC-42A8-A0D1-17F761C703F0}" type="pres">
      <dgm:prSet presAssocID="{E47082FA-BD3A-4846-B00A-5B616E98D794}" presName="rootComposite" presStyleCnt="0"/>
      <dgm:spPr/>
      <dgm:t>
        <a:bodyPr/>
        <a:lstStyle/>
        <a:p>
          <a:endParaRPr lang="en-US"/>
        </a:p>
      </dgm:t>
    </dgm:pt>
    <dgm:pt modelId="{B8715DCD-00F7-4EE4-82E0-3DEE276621A6}" type="pres">
      <dgm:prSet presAssocID="{E47082FA-BD3A-4846-B00A-5B616E98D794}" presName="rootText" presStyleLbl="node4" presStyleIdx="2" presStyleCnt="5" custScaleX="184927" custScaleY="263359" custLinFactNeighborX="-22228">
        <dgm:presLayoutVars>
          <dgm:chPref val="3"/>
        </dgm:presLayoutVars>
      </dgm:prSet>
      <dgm:spPr>
        <a:prstGeom prst="roundRect">
          <a:avLst/>
        </a:prstGeom>
      </dgm:spPr>
      <dgm:t>
        <a:bodyPr/>
        <a:lstStyle/>
        <a:p>
          <a:endParaRPr lang="en-US"/>
        </a:p>
      </dgm:t>
    </dgm:pt>
    <dgm:pt modelId="{840CAD6B-B917-4F8B-AB4D-FA8E1E64C2A1}" type="pres">
      <dgm:prSet presAssocID="{E47082FA-BD3A-4846-B00A-5B616E98D794}" presName="rootConnector" presStyleLbl="node4" presStyleIdx="2" presStyleCnt="5"/>
      <dgm:spPr/>
      <dgm:t>
        <a:bodyPr/>
        <a:lstStyle/>
        <a:p>
          <a:endParaRPr lang="en-US"/>
        </a:p>
      </dgm:t>
    </dgm:pt>
    <dgm:pt modelId="{2D330683-36F9-4784-A58D-13BB2A93DD60}" type="pres">
      <dgm:prSet presAssocID="{E47082FA-BD3A-4846-B00A-5B616E98D794}" presName="hierChild4" presStyleCnt="0"/>
      <dgm:spPr/>
      <dgm:t>
        <a:bodyPr/>
        <a:lstStyle/>
        <a:p>
          <a:endParaRPr lang="en-US"/>
        </a:p>
      </dgm:t>
    </dgm:pt>
    <dgm:pt modelId="{2F107E59-E335-45BC-A4B5-9A468123641A}" type="pres">
      <dgm:prSet presAssocID="{E47082FA-BD3A-4846-B00A-5B616E98D794}" presName="hierChild5" presStyleCnt="0"/>
      <dgm:spPr/>
      <dgm:t>
        <a:bodyPr/>
        <a:lstStyle/>
        <a:p>
          <a:endParaRPr lang="en-US"/>
        </a:p>
      </dgm:t>
    </dgm:pt>
    <dgm:pt modelId="{108ECD5B-0CA7-4869-89F9-FE377B11BA27}" type="pres">
      <dgm:prSet presAssocID="{A574F57D-6139-444F-88BF-802D515385A9}" presName="hierChild5" presStyleCnt="0"/>
      <dgm:spPr/>
      <dgm:t>
        <a:bodyPr/>
        <a:lstStyle/>
        <a:p>
          <a:endParaRPr lang="en-US"/>
        </a:p>
      </dgm:t>
    </dgm:pt>
    <dgm:pt modelId="{4B3738F2-BBA7-4F56-BE41-9BC4866C66B5}" type="pres">
      <dgm:prSet presAssocID="{C1F8CE04-0600-4EAB-B712-79AC7304C190}" presName="Name37" presStyleLbl="parChTrans1D3" presStyleIdx="3" presStyleCnt="7"/>
      <dgm:spPr/>
      <dgm:t>
        <a:bodyPr/>
        <a:lstStyle/>
        <a:p>
          <a:endParaRPr lang="en-US"/>
        </a:p>
      </dgm:t>
    </dgm:pt>
    <dgm:pt modelId="{92E2A864-5AE5-4F20-8C94-1F76EE6B1021}" type="pres">
      <dgm:prSet presAssocID="{4BB42F07-E34B-4BAA-ABA1-1A9DEFBDB668}" presName="hierRoot2" presStyleCnt="0">
        <dgm:presLayoutVars>
          <dgm:hierBranch val="init"/>
        </dgm:presLayoutVars>
      </dgm:prSet>
      <dgm:spPr/>
      <dgm:t>
        <a:bodyPr/>
        <a:lstStyle/>
        <a:p>
          <a:endParaRPr lang="en-US"/>
        </a:p>
      </dgm:t>
    </dgm:pt>
    <dgm:pt modelId="{B63BF0A0-D4FC-4B6A-849E-1B325078ACC0}" type="pres">
      <dgm:prSet presAssocID="{4BB42F07-E34B-4BAA-ABA1-1A9DEFBDB668}" presName="rootComposite" presStyleCnt="0"/>
      <dgm:spPr/>
      <dgm:t>
        <a:bodyPr/>
        <a:lstStyle/>
        <a:p>
          <a:endParaRPr lang="en-US"/>
        </a:p>
      </dgm:t>
    </dgm:pt>
    <dgm:pt modelId="{8343BB9F-E38B-4879-A8C7-39E8B82AE730}" type="pres">
      <dgm:prSet presAssocID="{4BB42F07-E34B-4BAA-ABA1-1A9DEFBDB668}" presName="rootText" presStyleLbl="node3" presStyleIdx="3" presStyleCnt="7" custScaleX="155566" custScaleY="260552">
        <dgm:presLayoutVars>
          <dgm:chPref val="3"/>
        </dgm:presLayoutVars>
      </dgm:prSet>
      <dgm:spPr>
        <a:prstGeom prst="roundRect">
          <a:avLst/>
        </a:prstGeom>
      </dgm:spPr>
      <dgm:t>
        <a:bodyPr/>
        <a:lstStyle/>
        <a:p>
          <a:endParaRPr lang="en-US"/>
        </a:p>
      </dgm:t>
    </dgm:pt>
    <dgm:pt modelId="{0BDDDBBA-B6C2-4AFC-8602-B563E68DBCEF}" type="pres">
      <dgm:prSet presAssocID="{4BB42F07-E34B-4BAA-ABA1-1A9DEFBDB668}" presName="rootConnector" presStyleLbl="node3" presStyleIdx="3" presStyleCnt="7"/>
      <dgm:spPr/>
      <dgm:t>
        <a:bodyPr/>
        <a:lstStyle/>
        <a:p>
          <a:endParaRPr lang="en-US"/>
        </a:p>
      </dgm:t>
    </dgm:pt>
    <dgm:pt modelId="{EA4530A6-9131-4CDB-8D02-9185BBE28FF2}" type="pres">
      <dgm:prSet presAssocID="{4BB42F07-E34B-4BAA-ABA1-1A9DEFBDB668}" presName="hierChild4" presStyleCnt="0"/>
      <dgm:spPr/>
      <dgm:t>
        <a:bodyPr/>
        <a:lstStyle/>
        <a:p>
          <a:endParaRPr lang="en-US"/>
        </a:p>
      </dgm:t>
    </dgm:pt>
    <dgm:pt modelId="{7FE7D859-6A21-4D49-8441-CC0ACC007079}" type="pres">
      <dgm:prSet presAssocID="{9909DBFF-C088-474C-8561-990A5DA276EC}" presName="Name37" presStyleLbl="parChTrans1D4" presStyleIdx="3" presStyleCnt="5"/>
      <dgm:spPr/>
      <dgm:t>
        <a:bodyPr/>
        <a:lstStyle/>
        <a:p>
          <a:endParaRPr lang="en-US"/>
        </a:p>
      </dgm:t>
    </dgm:pt>
    <dgm:pt modelId="{D1A433C0-50B1-4467-8B75-1591CA840FDC}" type="pres">
      <dgm:prSet presAssocID="{26B83C4D-3B4F-4995-9A73-636E67DD199E}" presName="hierRoot2" presStyleCnt="0">
        <dgm:presLayoutVars>
          <dgm:hierBranch val="init"/>
        </dgm:presLayoutVars>
      </dgm:prSet>
      <dgm:spPr/>
      <dgm:t>
        <a:bodyPr/>
        <a:lstStyle/>
        <a:p>
          <a:endParaRPr lang="en-US"/>
        </a:p>
      </dgm:t>
    </dgm:pt>
    <dgm:pt modelId="{30B0FD3A-1A04-404F-9AB0-1744FFC70053}" type="pres">
      <dgm:prSet presAssocID="{26B83C4D-3B4F-4995-9A73-636E67DD199E}" presName="rootComposite" presStyleCnt="0"/>
      <dgm:spPr/>
      <dgm:t>
        <a:bodyPr/>
        <a:lstStyle/>
        <a:p>
          <a:endParaRPr lang="en-US"/>
        </a:p>
      </dgm:t>
    </dgm:pt>
    <dgm:pt modelId="{667F4A10-486F-48C9-8A9F-93A9BABB15F9}" type="pres">
      <dgm:prSet presAssocID="{26B83C4D-3B4F-4995-9A73-636E67DD199E}" presName="rootText" presStyleLbl="node4" presStyleIdx="3" presStyleCnt="5" custScaleX="172921" custScaleY="389894" custLinFactNeighborY="-9926">
        <dgm:presLayoutVars>
          <dgm:chPref val="3"/>
        </dgm:presLayoutVars>
      </dgm:prSet>
      <dgm:spPr>
        <a:prstGeom prst="roundRect">
          <a:avLst/>
        </a:prstGeom>
      </dgm:spPr>
      <dgm:t>
        <a:bodyPr/>
        <a:lstStyle/>
        <a:p>
          <a:endParaRPr lang="en-US"/>
        </a:p>
      </dgm:t>
    </dgm:pt>
    <dgm:pt modelId="{9B57ED1E-69F4-4C44-B890-F46570E012C0}" type="pres">
      <dgm:prSet presAssocID="{26B83C4D-3B4F-4995-9A73-636E67DD199E}" presName="rootConnector" presStyleLbl="node4" presStyleIdx="3" presStyleCnt="5"/>
      <dgm:spPr/>
      <dgm:t>
        <a:bodyPr/>
        <a:lstStyle/>
        <a:p>
          <a:endParaRPr lang="en-US"/>
        </a:p>
      </dgm:t>
    </dgm:pt>
    <dgm:pt modelId="{A7A1BFF7-C961-4EA5-A41E-6F56A042CDA4}" type="pres">
      <dgm:prSet presAssocID="{26B83C4D-3B4F-4995-9A73-636E67DD199E}" presName="hierChild4" presStyleCnt="0"/>
      <dgm:spPr/>
      <dgm:t>
        <a:bodyPr/>
        <a:lstStyle/>
        <a:p>
          <a:endParaRPr lang="en-US"/>
        </a:p>
      </dgm:t>
    </dgm:pt>
    <dgm:pt modelId="{454AD699-71C2-4933-93EB-A9800013619E}" type="pres">
      <dgm:prSet presAssocID="{26B83C4D-3B4F-4995-9A73-636E67DD199E}" presName="hierChild5" presStyleCnt="0"/>
      <dgm:spPr/>
      <dgm:t>
        <a:bodyPr/>
        <a:lstStyle/>
        <a:p>
          <a:endParaRPr lang="en-US"/>
        </a:p>
      </dgm:t>
    </dgm:pt>
    <dgm:pt modelId="{4FCA5EB7-C158-4BDC-9524-15A0AF2E8F07}" type="pres">
      <dgm:prSet presAssocID="{4BB42F07-E34B-4BAA-ABA1-1A9DEFBDB668}" presName="hierChild5" presStyleCnt="0"/>
      <dgm:spPr/>
      <dgm:t>
        <a:bodyPr/>
        <a:lstStyle/>
        <a:p>
          <a:endParaRPr lang="en-US"/>
        </a:p>
      </dgm:t>
    </dgm:pt>
    <dgm:pt modelId="{80F739DD-4E7F-4E52-BA78-DCF390CAC8CB}" type="pres">
      <dgm:prSet presAssocID="{C0D3B676-4F42-4514-9242-72B227620ABE}" presName="Name37" presStyleLbl="parChTrans1D3" presStyleIdx="4" presStyleCnt="7"/>
      <dgm:spPr/>
      <dgm:t>
        <a:bodyPr/>
        <a:lstStyle/>
        <a:p>
          <a:endParaRPr lang="en-US"/>
        </a:p>
      </dgm:t>
    </dgm:pt>
    <dgm:pt modelId="{3CFAA3BD-E6B1-4CE6-85F5-60FC25D9105E}" type="pres">
      <dgm:prSet presAssocID="{69B3F318-55E5-4BA0-90BF-9097CC8E730C}" presName="hierRoot2" presStyleCnt="0">
        <dgm:presLayoutVars>
          <dgm:hierBranch val="init"/>
        </dgm:presLayoutVars>
      </dgm:prSet>
      <dgm:spPr/>
      <dgm:t>
        <a:bodyPr/>
        <a:lstStyle/>
        <a:p>
          <a:endParaRPr lang="en-US"/>
        </a:p>
      </dgm:t>
    </dgm:pt>
    <dgm:pt modelId="{D5871F35-FA4E-4BA3-9065-70FFD22CDEF1}" type="pres">
      <dgm:prSet presAssocID="{69B3F318-55E5-4BA0-90BF-9097CC8E730C}" presName="rootComposite" presStyleCnt="0"/>
      <dgm:spPr/>
      <dgm:t>
        <a:bodyPr/>
        <a:lstStyle/>
        <a:p>
          <a:endParaRPr lang="en-US"/>
        </a:p>
      </dgm:t>
    </dgm:pt>
    <dgm:pt modelId="{364A950A-4280-4C3E-99BD-709715590F05}" type="pres">
      <dgm:prSet presAssocID="{69B3F318-55E5-4BA0-90BF-9097CC8E730C}" presName="rootText" presStyleLbl="node3" presStyleIdx="4" presStyleCnt="7" custScaleX="130377" custScaleY="286619">
        <dgm:presLayoutVars>
          <dgm:chPref val="3"/>
        </dgm:presLayoutVars>
      </dgm:prSet>
      <dgm:spPr>
        <a:prstGeom prst="roundRect">
          <a:avLst/>
        </a:prstGeom>
      </dgm:spPr>
      <dgm:t>
        <a:bodyPr/>
        <a:lstStyle/>
        <a:p>
          <a:endParaRPr lang="en-US"/>
        </a:p>
      </dgm:t>
    </dgm:pt>
    <dgm:pt modelId="{3C90CC85-9E62-48E5-B50D-C9775249CBA2}" type="pres">
      <dgm:prSet presAssocID="{69B3F318-55E5-4BA0-90BF-9097CC8E730C}" presName="rootConnector" presStyleLbl="node3" presStyleIdx="4" presStyleCnt="7"/>
      <dgm:spPr/>
      <dgm:t>
        <a:bodyPr/>
        <a:lstStyle/>
        <a:p>
          <a:endParaRPr lang="en-US"/>
        </a:p>
      </dgm:t>
    </dgm:pt>
    <dgm:pt modelId="{B728F057-57C0-4B17-AF2E-CC68A78BB30B}" type="pres">
      <dgm:prSet presAssocID="{69B3F318-55E5-4BA0-90BF-9097CC8E730C}" presName="hierChild4" presStyleCnt="0"/>
      <dgm:spPr/>
      <dgm:t>
        <a:bodyPr/>
        <a:lstStyle/>
        <a:p>
          <a:endParaRPr lang="en-US"/>
        </a:p>
      </dgm:t>
    </dgm:pt>
    <dgm:pt modelId="{0A735029-E176-4D93-8CC6-25F4CF38EA81}" type="pres">
      <dgm:prSet presAssocID="{69B3F318-55E5-4BA0-90BF-9097CC8E730C}" presName="hierChild5" presStyleCnt="0"/>
      <dgm:spPr/>
      <dgm:t>
        <a:bodyPr/>
        <a:lstStyle/>
        <a:p>
          <a:endParaRPr lang="en-US"/>
        </a:p>
      </dgm:t>
    </dgm:pt>
    <dgm:pt modelId="{95418217-BC07-4ED4-B181-6FD2116E05F6}" type="pres">
      <dgm:prSet presAssocID="{928E89BD-86D4-492C-9391-4832F35E2588}" presName="Name37" presStyleLbl="parChTrans1D3" presStyleIdx="5" presStyleCnt="7"/>
      <dgm:spPr/>
      <dgm:t>
        <a:bodyPr/>
        <a:lstStyle/>
        <a:p>
          <a:endParaRPr lang="en-US"/>
        </a:p>
      </dgm:t>
    </dgm:pt>
    <dgm:pt modelId="{920017C3-7218-4188-BD28-7EB8A2221A57}" type="pres">
      <dgm:prSet presAssocID="{0904378F-FC23-41E6-A4E9-76839755881C}" presName="hierRoot2" presStyleCnt="0">
        <dgm:presLayoutVars>
          <dgm:hierBranch val="init"/>
        </dgm:presLayoutVars>
      </dgm:prSet>
      <dgm:spPr/>
      <dgm:t>
        <a:bodyPr/>
        <a:lstStyle/>
        <a:p>
          <a:endParaRPr lang="en-US"/>
        </a:p>
      </dgm:t>
    </dgm:pt>
    <dgm:pt modelId="{FEF196E5-AF9A-43B9-A4D0-B2FD293B2B3B}" type="pres">
      <dgm:prSet presAssocID="{0904378F-FC23-41E6-A4E9-76839755881C}" presName="rootComposite" presStyleCnt="0"/>
      <dgm:spPr/>
      <dgm:t>
        <a:bodyPr/>
        <a:lstStyle/>
        <a:p>
          <a:endParaRPr lang="en-US"/>
        </a:p>
      </dgm:t>
    </dgm:pt>
    <dgm:pt modelId="{34555CDD-E3E1-47E6-B36D-0139E0E0402C}" type="pres">
      <dgm:prSet presAssocID="{0904378F-FC23-41E6-A4E9-76839755881C}" presName="rootText" presStyleLbl="node3" presStyleIdx="5" presStyleCnt="7" custScaleX="134529" custScaleY="275876">
        <dgm:presLayoutVars>
          <dgm:chPref val="3"/>
        </dgm:presLayoutVars>
      </dgm:prSet>
      <dgm:spPr>
        <a:prstGeom prst="roundRect">
          <a:avLst/>
        </a:prstGeom>
      </dgm:spPr>
      <dgm:t>
        <a:bodyPr/>
        <a:lstStyle/>
        <a:p>
          <a:endParaRPr lang="en-US"/>
        </a:p>
      </dgm:t>
    </dgm:pt>
    <dgm:pt modelId="{100A4C68-72B3-4421-9659-C0B006A66093}" type="pres">
      <dgm:prSet presAssocID="{0904378F-FC23-41E6-A4E9-76839755881C}" presName="rootConnector" presStyleLbl="node3" presStyleIdx="5" presStyleCnt="7"/>
      <dgm:spPr/>
      <dgm:t>
        <a:bodyPr/>
        <a:lstStyle/>
        <a:p>
          <a:endParaRPr lang="en-US"/>
        </a:p>
      </dgm:t>
    </dgm:pt>
    <dgm:pt modelId="{914B3339-610F-4524-A045-5CBBDA0B21F0}" type="pres">
      <dgm:prSet presAssocID="{0904378F-FC23-41E6-A4E9-76839755881C}" presName="hierChild4" presStyleCnt="0"/>
      <dgm:spPr/>
      <dgm:t>
        <a:bodyPr/>
        <a:lstStyle/>
        <a:p>
          <a:endParaRPr lang="en-US"/>
        </a:p>
      </dgm:t>
    </dgm:pt>
    <dgm:pt modelId="{00B126CD-E4A0-4FC1-ACBF-0C619261A455}" type="pres">
      <dgm:prSet presAssocID="{0904378F-FC23-41E6-A4E9-76839755881C}" presName="hierChild5" presStyleCnt="0"/>
      <dgm:spPr/>
      <dgm:t>
        <a:bodyPr/>
        <a:lstStyle/>
        <a:p>
          <a:endParaRPr lang="en-US"/>
        </a:p>
      </dgm:t>
    </dgm:pt>
    <dgm:pt modelId="{9193481A-6A69-48C1-8045-5F7773DDE793}" type="pres">
      <dgm:prSet presAssocID="{4CDF8678-11FD-47FF-B4B4-90A4A0FB86B0}" presName="Name37" presStyleLbl="parChTrans1D3" presStyleIdx="6" presStyleCnt="7"/>
      <dgm:spPr/>
      <dgm:t>
        <a:bodyPr/>
        <a:lstStyle/>
        <a:p>
          <a:endParaRPr lang="en-US"/>
        </a:p>
      </dgm:t>
    </dgm:pt>
    <dgm:pt modelId="{4B589A21-FD75-44F5-97F3-5995227BF54A}" type="pres">
      <dgm:prSet presAssocID="{164640AC-D69E-48D1-A359-C949C1E3A95F}" presName="hierRoot2" presStyleCnt="0">
        <dgm:presLayoutVars>
          <dgm:hierBranch val="init"/>
        </dgm:presLayoutVars>
      </dgm:prSet>
      <dgm:spPr/>
      <dgm:t>
        <a:bodyPr/>
        <a:lstStyle/>
        <a:p>
          <a:endParaRPr lang="en-US"/>
        </a:p>
      </dgm:t>
    </dgm:pt>
    <dgm:pt modelId="{D027AD9D-757E-46D3-8733-87AFA07CED0F}" type="pres">
      <dgm:prSet presAssocID="{164640AC-D69E-48D1-A359-C949C1E3A95F}" presName="rootComposite" presStyleCnt="0"/>
      <dgm:spPr/>
      <dgm:t>
        <a:bodyPr/>
        <a:lstStyle/>
        <a:p>
          <a:endParaRPr lang="en-US"/>
        </a:p>
      </dgm:t>
    </dgm:pt>
    <dgm:pt modelId="{4B9B2FE9-2275-4249-BEF1-B19506D3E276}" type="pres">
      <dgm:prSet presAssocID="{164640AC-D69E-48D1-A359-C949C1E3A95F}" presName="rootText" presStyleLbl="node3" presStyleIdx="6" presStyleCnt="7" custScaleX="166013" custScaleY="323830" custLinFactNeighborX="-10550">
        <dgm:presLayoutVars>
          <dgm:chPref val="3"/>
        </dgm:presLayoutVars>
      </dgm:prSet>
      <dgm:spPr>
        <a:prstGeom prst="roundRect">
          <a:avLst/>
        </a:prstGeom>
      </dgm:spPr>
      <dgm:t>
        <a:bodyPr/>
        <a:lstStyle/>
        <a:p>
          <a:endParaRPr lang="en-US"/>
        </a:p>
      </dgm:t>
    </dgm:pt>
    <dgm:pt modelId="{B77A1190-3BE7-4A1F-A792-1BDEFB5F7814}" type="pres">
      <dgm:prSet presAssocID="{164640AC-D69E-48D1-A359-C949C1E3A95F}" presName="rootConnector" presStyleLbl="node3" presStyleIdx="6" presStyleCnt="7"/>
      <dgm:spPr/>
      <dgm:t>
        <a:bodyPr/>
        <a:lstStyle/>
        <a:p>
          <a:endParaRPr lang="en-US"/>
        </a:p>
      </dgm:t>
    </dgm:pt>
    <dgm:pt modelId="{E6B7F345-5126-4654-B566-2580E9A08029}" type="pres">
      <dgm:prSet presAssocID="{164640AC-D69E-48D1-A359-C949C1E3A95F}" presName="hierChild4" presStyleCnt="0"/>
      <dgm:spPr/>
      <dgm:t>
        <a:bodyPr/>
        <a:lstStyle/>
        <a:p>
          <a:endParaRPr lang="en-US"/>
        </a:p>
      </dgm:t>
    </dgm:pt>
    <dgm:pt modelId="{2825B292-3530-4DCD-A328-CC76BBF95E88}" type="pres">
      <dgm:prSet presAssocID="{6EADD309-C52B-4979-97CA-BE0D60AF0212}" presName="Name37" presStyleLbl="parChTrans1D4" presStyleIdx="4" presStyleCnt="5"/>
      <dgm:spPr/>
      <dgm:t>
        <a:bodyPr/>
        <a:lstStyle/>
        <a:p>
          <a:endParaRPr lang="en-US"/>
        </a:p>
      </dgm:t>
    </dgm:pt>
    <dgm:pt modelId="{29C7B37C-719E-4372-B211-90C9539053B5}" type="pres">
      <dgm:prSet presAssocID="{05CCE6CE-D0F0-4524-99FC-9F601AAAE28D}" presName="hierRoot2" presStyleCnt="0">
        <dgm:presLayoutVars>
          <dgm:hierBranch val="init"/>
        </dgm:presLayoutVars>
      </dgm:prSet>
      <dgm:spPr/>
      <dgm:t>
        <a:bodyPr/>
        <a:lstStyle/>
        <a:p>
          <a:endParaRPr lang="en-US"/>
        </a:p>
      </dgm:t>
    </dgm:pt>
    <dgm:pt modelId="{E3B6CC79-D075-45CA-93C1-D13E00CAD80F}" type="pres">
      <dgm:prSet presAssocID="{05CCE6CE-D0F0-4524-99FC-9F601AAAE28D}" presName="rootComposite" presStyleCnt="0"/>
      <dgm:spPr/>
      <dgm:t>
        <a:bodyPr/>
        <a:lstStyle/>
        <a:p>
          <a:endParaRPr lang="en-US"/>
        </a:p>
      </dgm:t>
    </dgm:pt>
    <dgm:pt modelId="{FFC9A0E2-539B-4B75-AD28-0D89F7B7DCB8}" type="pres">
      <dgm:prSet presAssocID="{05CCE6CE-D0F0-4524-99FC-9F601AAAE28D}" presName="rootText" presStyleLbl="node4" presStyleIdx="4" presStyleCnt="5" custScaleX="184112" custScaleY="260742" custLinFactNeighborX="-38259" custLinFactNeighborY="-17027">
        <dgm:presLayoutVars>
          <dgm:chPref val="3"/>
        </dgm:presLayoutVars>
      </dgm:prSet>
      <dgm:spPr>
        <a:prstGeom prst="roundRect">
          <a:avLst/>
        </a:prstGeom>
      </dgm:spPr>
      <dgm:t>
        <a:bodyPr/>
        <a:lstStyle/>
        <a:p>
          <a:endParaRPr lang="en-US"/>
        </a:p>
      </dgm:t>
    </dgm:pt>
    <dgm:pt modelId="{07BCA3F8-6486-4817-9DCB-C0C6BBD76FD0}" type="pres">
      <dgm:prSet presAssocID="{05CCE6CE-D0F0-4524-99FC-9F601AAAE28D}" presName="rootConnector" presStyleLbl="node4" presStyleIdx="4" presStyleCnt="5"/>
      <dgm:spPr/>
      <dgm:t>
        <a:bodyPr/>
        <a:lstStyle/>
        <a:p>
          <a:endParaRPr lang="en-US"/>
        </a:p>
      </dgm:t>
    </dgm:pt>
    <dgm:pt modelId="{49B0E7FD-D90E-445F-A8F8-D98D5489B7E9}" type="pres">
      <dgm:prSet presAssocID="{05CCE6CE-D0F0-4524-99FC-9F601AAAE28D}" presName="hierChild4" presStyleCnt="0"/>
      <dgm:spPr/>
      <dgm:t>
        <a:bodyPr/>
        <a:lstStyle/>
        <a:p>
          <a:endParaRPr lang="en-US"/>
        </a:p>
      </dgm:t>
    </dgm:pt>
    <dgm:pt modelId="{8B93F5B1-7897-447C-B582-522B78B07ACF}" type="pres">
      <dgm:prSet presAssocID="{05CCE6CE-D0F0-4524-99FC-9F601AAAE28D}" presName="hierChild5" presStyleCnt="0"/>
      <dgm:spPr/>
      <dgm:t>
        <a:bodyPr/>
        <a:lstStyle/>
        <a:p>
          <a:endParaRPr lang="en-US"/>
        </a:p>
      </dgm:t>
    </dgm:pt>
    <dgm:pt modelId="{1702921C-0D30-4F2F-9DC9-04917C318919}" type="pres">
      <dgm:prSet presAssocID="{164640AC-D69E-48D1-A359-C949C1E3A95F}" presName="hierChild5" presStyleCnt="0"/>
      <dgm:spPr/>
      <dgm:t>
        <a:bodyPr/>
        <a:lstStyle/>
        <a:p>
          <a:endParaRPr lang="en-US"/>
        </a:p>
      </dgm:t>
    </dgm:pt>
    <dgm:pt modelId="{34225325-52BF-4F5B-A385-72FEF03A3D5A}" type="pres">
      <dgm:prSet presAssocID="{0BD3B301-06B8-4BEB-8CFC-7E283219127A}" presName="hierChild5" presStyleCnt="0"/>
      <dgm:spPr/>
      <dgm:t>
        <a:bodyPr/>
        <a:lstStyle/>
        <a:p>
          <a:endParaRPr lang="en-US"/>
        </a:p>
      </dgm:t>
    </dgm:pt>
    <dgm:pt modelId="{E9AA2E44-6434-4DEC-90B8-13A4ED0457F9}" type="pres">
      <dgm:prSet presAssocID="{01C6D3E5-1F35-4AE2-A724-E65ECF223C79}" presName="hierChild3" presStyleCnt="0"/>
      <dgm:spPr/>
    </dgm:pt>
    <dgm:pt modelId="{A7310EB0-13E6-48B1-A965-465D2B27CFBA}" type="pres">
      <dgm:prSet presAssocID="{ADA4F2CB-D27A-4785-84AF-EEECE4C3D02F}" presName="hierRoot1" presStyleCnt="0">
        <dgm:presLayoutVars>
          <dgm:hierBranch val="init"/>
        </dgm:presLayoutVars>
      </dgm:prSet>
      <dgm:spPr/>
    </dgm:pt>
    <dgm:pt modelId="{9AAC24CD-53C6-4414-B700-93056CE08F10}" type="pres">
      <dgm:prSet presAssocID="{ADA4F2CB-D27A-4785-84AF-EEECE4C3D02F}" presName="rootComposite1" presStyleCnt="0"/>
      <dgm:spPr/>
    </dgm:pt>
    <dgm:pt modelId="{127B6242-CD77-405E-A9E2-65D90F3DFC30}" type="pres">
      <dgm:prSet presAssocID="{ADA4F2CB-D27A-4785-84AF-EEECE4C3D02F}" presName="rootText1" presStyleLbl="node0" presStyleIdx="1" presStyleCnt="2" custScaleX="369283" custScaleY="393247" custLinFactY="309599" custLinFactNeighborX="-3948" custLinFactNeighborY="400000">
        <dgm:presLayoutVars>
          <dgm:chPref val="3"/>
        </dgm:presLayoutVars>
      </dgm:prSet>
      <dgm:spPr>
        <a:prstGeom prst="roundRect">
          <a:avLst/>
        </a:prstGeom>
      </dgm:spPr>
      <dgm:t>
        <a:bodyPr/>
        <a:lstStyle/>
        <a:p>
          <a:endParaRPr lang="en-US"/>
        </a:p>
      </dgm:t>
    </dgm:pt>
    <dgm:pt modelId="{C7B9A4A3-FD7A-4561-9C5F-0E34EDDC9BFD}" type="pres">
      <dgm:prSet presAssocID="{ADA4F2CB-D27A-4785-84AF-EEECE4C3D02F}" presName="rootConnector1" presStyleLbl="node1" presStyleIdx="0" presStyleCnt="0"/>
      <dgm:spPr/>
      <dgm:t>
        <a:bodyPr/>
        <a:lstStyle/>
        <a:p>
          <a:endParaRPr lang="en-US"/>
        </a:p>
      </dgm:t>
    </dgm:pt>
    <dgm:pt modelId="{A09AA9FF-490F-4BE0-A04E-F0E1E37F238D}" type="pres">
      <dgm:prSet presAssocID="{ADA4F2CB-D27A-4785-84AF-EEECE4C3D02F}" presName="hierChild2" presStyleCnt="0"/>
      <dgm:spPr/>
    </dgm:pt>
    <dgm:pt modelId="{168D779F-7F34-400D-BC74-A1C1A892D7FD}" type="pres">
      <dgm:prSet presAssocID="{ADA4F2CB-D27A-4785-84AF-EEECE4C3D02F}" presName="hierChild3" presStyleCnt="0"/>
      <dgm:spPr/>
    </dgm:pt>
  </dgm:ptLst>
  <dgm:cxnLst>
    <dgm:cxn modelId="{5C05FDEA-8620-4AC0-8221-B1300520F7D0}" srcId="{0BD3B301-06B8-4BEB-8CFC-7E283219127A}" destId="{941191F3-51F3-413F-B3AC-E0B406A7D1E9}" srcOrd="0" destOrd="0" parTransId="{8008D2FB-0958-401F-965B-5179A74AD5FD}" sibTransId="{022A3BE9-DED1-4D0D-A080-A25E98A350F5}"/>
    <dgm:cxn modelId="{4003372F-40BE-4C8A-B5DD-004FD4229BAF}" type="presOf" srcId="{69B3F318-55E5-4BA0-90BF-9097CC8E730C}" destId="{3C90CC85-9E62-48E5-B50D-C9775249CBA2}" srcOrd="1" destOrd="0" presId="urn:microsoft.com/office/officeart/2005/8/layout/orgChart1"/>
    <dgm:cxn modelId="{FDC22183-B3FA-4E74-8579-0BD77D18EE72}" srcId="{941191F3-51F3-413F-B3AC-E0B406A7D1E9}" destId="{DF941E79-A04C-4292-9F64-F3F7AFB7BC5B}" srcOrd="0" destOrd="0" parTransId="{543032DE-21AF-48E7-B0D5-4DEE2ABB6B27}" sibTransId="{8460BA37-0075-4FAA-B132-B430A1DBAB7A}"/>
    <dgm:cxn modelId="{9127B469-5C88-419C-AA9D-1A5BD3C01787}" type="presOf" srcId="{8547B8E5-1BA9-476A-AD26-4196D452EAC8}" destId="{59739DC3-901B-497B-A1DC-FD1838796097}" srcOrd="1" destOrd="0" presId="urn:microsoft.com/office/officeart/2005/8/layout/orgChart1"/>
    <dgm:cxn modelId="{CE938582-7DAE-4397-BD51-76269AD17383}" type="presOf" srcId="{05CCE6CE-D0F0-4524-99FC-9F601AAAE28D}" destId="{FFC9A0E2-539B-4B75-AD28-0D89F7B7DCB8}" srcOrd="0" destOrd="0" presId="urn:microsoft.com/office/officeart/2005/8/layout/orgChart1"/>
    <dgm:cxn modelId="{E4184538-ED74-4935-B226-E594143EBEB4}" type="presOf" srcId="{8547B8E5-1BA9-476A-AD26-4196D452EAC8}" destId="{A11EF7F0-2CD7-4960-8BD7-F1DD4FB275EA}" srcOrd="0" destOrd="0" presId="urn:microsoft.com/office/officeart/2005/8/layout/orgChart1"/>
    <dgm:cxn modelId="{076D4B66-A45A-48A0-92E3-500CFC3E0260}" type="presOf" srcId="{69B3F318-55E5-4BA0-90BF-9097CC8E730C}" destId="{364A950A-4280-4C3E-99BD-709715590F05}" srcOrd="0" destOrd="0" presId="urn:microsoft.com/office/officeart/2005/8/layout/orgChart1"/>
    <dgm:cxn modelId="{650887D1-BDD9-4170-84E3-06A9915F25D7}" srcId="{0BD3B301-06B8-4BEB-8CFC-7E283219127A}" destId="{8547B8E5-1BA9-476A-AD26-4196D452EAC8}" srcOrd="1" destOrd="0" parTransId="{DE8E7D4C-0C15-46BE-A9A9-F9A1A6B12AD5}" sibTransId="{B3119031-0339-4565-A18B-178B16B8808A}"/>
    <dgm:cxn modelId="{A1F48EF2-F29A-436C-B66E-018A68C2FA0D}" type="presOf" srcId="{3717DE2E-94D0-4E36-8935-67D21703A214}" destId="{B32C00C7-91FB-4619-A039-8AF892DE0925}" srcOrd="1" destOrd="0" presId="urn:microsoft.com/office/officeart/2005/8/layout/orgChart1"/>
    <dgm:cxn modelId="{625C6E57-02D8-4993-B3BA-A0160C9CA907}" type="presOf" srcId="{164640AC-D69E-48D1-A359-C949C1E3A95F}" destId="{4B9B2FE9-2275-4249-BEF1-B19506D3E276}" srcOrd="0" destOrd="0" presId="urn:microsoft.com/office/officeart/2005/8/layout/orgChart1"/>
    <dgm:cxn modelId="{084BD164-ABD4-4EAF-8068-E24B2A18C81D}" type="presOf" srcId="{A574F57D-6139-444F-88BF-802D515385A9}" destId="{B2CF6309-43E5-4E3E-AF06-E2A55EA5B77A}" srcOrd="0" destOrd="0" presId="urn:microsoft.com/office/officeart/2005/8/layout/orgChart1"/>
    <dgm:cxn modelId="{12FD422C-5700-4743-8AB0-EA425CE2C000}" srcId="{4BB42F07-E34B-4BAA-ABA1-1A9DEFBDB668}" destId="{26B83C4D-3B4F-4995-9A73-636E67DD199E}" srcOrd="0" destOrd="0" parTransId="{9909DBFF-C088-474C-8561-990A5DA276EC}" sibTransId="{DFC91A2C-D5FD-45D8-B500-4CBF057F2E31}"/>
    <dgm:cxn modelId="{2105F1B0-BD32-4BE2-9761-FAFAE5D1830D}" type="presOf" srcId="{8008D2FB-0958-401F-965B-5179A74AD5FD}" destId="{28FB2D95-539C-4AD9-A947-E46C6BB8D1E8}" srcOrd="0" destOrd="0" presId="urn:microsoft.com/office/officeart/2005/8/layout/orgChart1"/>
    <dgm:cxn modelId="{8CD69900-FEDA-4725-83F3-C4E0B6A16C23}" srcId="{0BD3B301-06B8-4BEB-8CFC-7E283219127A}" destId="{4BB42F07-E34B-4BAA-ABA1-1A9DEFBDB668}" srcOrd="3" destOrd="0" parTransId="{C1F8CE04-0600-4EAB-B712-79AC7304C190}" sibTransId="{5B97AD59-A045-4021-A263-D66839BC2E6E}"/>
    <dgm:cxn modelId="{DFCB563D-D6AF-4938-9F98-6FC04A98E62D}" type="presOf" srcId="{ADA4F2CB-D27A-4785-84AF-EEECE4C3D02F}" destId="{127B6242-CD77-405E-A9E2-65D90F3DFC30}" srcOrd="0" destOrd="0" presId="urn:microsoft.com/office/officeart/2005/8/layout/orgChart1"/>
    <dgm:cxn modelId="{514759A2-31D4-465C-9749-E2D84822AF30}" type="presOf" srcId="{0BD3B301-06B8-4BEB-8CFC-7E283219127A}" destId="{6A0CE054-0FF5-48F2-9F66-F08389ECBBD2}" srcOrd="1" destOrd="0" presId="urn:microsoft.com/office/officeart/2005/8/layout/orgChart1"/>
    <dgm:cxn modelId="{F5F28C83-47A2-43D5-B317-AAE1E0C7E678}" type="presOf" srcId="{9E190C84-8412-4C20-8BBE-193AFD8D26AB}" destId="{3F4D8BF2-547E-4E24-99EE-4185BA6E1171}" srcOrd="0" destOrd="0" presId="urn:microsoft.com/office/officeart/2005/8/layout/orgChart1"/>
    <dgm:cxn modelId="{76A98964-3CF5-4AD0-A4E7-662A454568C0}" type="presOf" srcId="{928E89BD-86D4-492C-9391-4832F35E2588}" destId="{95418217-BC07-4ED4-B181-6FD2116E05F6}" srcOrd="0" destOrd="0" presId="urn:microsoft.com/office/officeart/2005/8/layout/orgChart1"/>
    <dgm:cxn modelId="{C7AD5D36-CCC3-4167-A97D-B92CBE517A0B}" srcId="{0BD3B301-06B8-4BEB-8CFC-7E283219127A}" destId="{69B3F318-55E5-4BA0-90BF-9097CC8E730C}" srcOrd="4" destOrd="0" parTransId="{C0D3B676-4F42-4514-9242-72B227620ABE}" sibTransId="{C8ADE092-42B1-4D6C-BEEC-0DDCB93FBA89}"/>
    <dgm:cxn modelId="{495AEFA8-441D-4B13-BF7B-9C12F38CE7A3}" type="presOf" srcId="{DE8E7D4C-0C15-46BE-A9A9-F9A1A6B12AD5}" destId="{BCD4021D-0EAC-4BF1-A910-C9932CC8E8C0}" srcOrd="0" destOrd="0" presId="urn:microsoft.com/office/officeart/2005/8/layout/orgChart1"/>
    <dgm:cxn modelId="{550B26B2-4523-40E6-AA84-CD3D039E186B}" type="presOf" srcId="{0904378F-FC23-41E6-A4E9-76839755881C}" destId="{100A4C68-72B3-4421-9659-C0B006A66093}" srcOrd="1" destOrd="0" presId="urn:microsoft.com/office/officeart/2005/8/layout/orgChart1"/>
    <dgm:cxn modelId="{F65C1537-2053-464B-9777-BE2CA0B9955B}" type="presOf" srcId="{4BB42F07-E34B-4BAA-ABA1-1A9DEFBDB668}" destId="{0BDDDBBA-B6C2-4AFC-8602-B563E68DBCEF}" srcOrd="1" destOrd="0" presId="urn:microsoft.com/office/officeart/2005/8/layout/orgChart1"/>
    <dgm:cxn modelId="{997AAF29-B9E6-4524-8B68-2176AD308A05}" type="presOf" srcId="{26B83C4D-3B4F-4995-9A73-636E67DD199E}" destId="{667F4A10-486F-48C9-8A9F-93A9BABB15F9}" srcOrd="0" destOrd="0" presId="urn:microsoft.com/office/officeart/2005/8/layout/orgChart1"/>
    <dgm:cxn modelId="{C58F2C6D-3600-423A-A07B-DA8A72BDDC6C}" type="presOf" srcId="{9909DBFF-C088-474C-8561-990A5DA276EC}" destId="{7FE7D859-6A21-4D49-8441-CC0ACC007079}" srcOrd="0" destOrd="0" presId="urn:microsoft.com/office/officeart/2005/8/layout/orgChart1"/>
    <dgm:cxn modelId="{F97A35BB-BF8B-42E8-B998-F9D6AD1EC3D9}" srcId="{8377E728-571D-4829-B2EA-A5873F1F3594}" destId="{ADA4F2CB-D27A-4785-84AF-EEECE4C3D02F}" srcOrd="1" destOrd="0" parTransId="{7430CE3F-2B73-4D6E-BDEF-017A80E54E70}" sibTransId="{5D5CEC1B-67E1-45F8-9C69-1BA88F1C462B}"/>
    <dgm:cxn modelId="{54034E63-BC63-4B9C-A369-1FEEE79F3B4B}" type="presOf" srcId="{4CDF8678-11FD-47FF-B4B4-90A4A0FB86B0}" destId="{9193481A-6A69-48C1-8045-5F7773DDE793}" srcOrd="0" destOrd="0" presId="urn:microsoft.com/office/officeart/2005/8/layout/orgChart1"/>
    <dgm:cxn modelId="{00EC4801-C787-4915-9DBD-31778F311766}" srcId="{0BD3B301-06B8-4BEB-8CFC-7E283219127A}" destId="{164640AC-D69E-48D1-A359-C949C1E3A95F}" srcOrd="6" destOrd="0" parTransId="{4CDF8678-11FD-47FF-B4B4-90A4A0FB86B0}" sibTransId="{C614BAE9-5937-40B9-96A4-A511BA3A17BF}"/>
    <dgm:cxn modelId="{6D600969-0D14-46A7-B900-5B547AA438DF}" type="presOf" srcId="{A574F57D-6139-444F-88BF-802D515385A9}" destId="{07D0C55C-D4CD-4E31-B944-3F1530CC3276}" srcOrd="1" destOrd="0" presId="urn:microsoft.com/office/officeart/2005/8/layout/orgChart1"/>
    <dgm:cxn modelId="{3BAB0E51-445D-4C7A-AF85-54A97A9DFECE}" srcId="{8547B8E5-1BA9-476A-AD26-4196D452EAC8}" destId="{3717DE2E-94D0-4E36-8935-67D21703A214}" srcOrd="0" destOrd="0" parTransId="{232EBB47-D59B-4F82-8F5D-A25441DE05A8}" sibTransId="{AEA3E5CB-C09D-4308-8857-1C2C0C1349B4}"/>
    <dgm:cxn modelId="{191FC4CE-8884-4686-88CB-0CA42ECE195B}" type="presOf" srcId="{941191F3-51F3-413F-B3AC-E0B406A7D1E9}" destId="{549FD195-259C-4DE3-B98E-EE884ABA07EC}" srcOrd="1" destOrd="0" presId="urn:microsoft.com/office/officeart/2005/8/layout/orgChart1"/>
    <dgm:cxn modelId="{74D84991-826A-49F7-B937-4A777A7806C5}" type="presOf" srcId="{6EADD309-C52B-4979-97CA-BE0D60AF0212}" destId="{2825B292-3530-4DCD-A328-CC76BBF95E88}" srcOrd="0" destOrd="0" presId="urn:microsoft.com/office/officeart/2005/8/layout/orgChart1"/>
    <dgm:cxn modelId="{9D86EA1C-C10A-429E-A90A-7D2AEE2F5571}" type="presOf" srcId="{DF941E79-A04C-4292-9F64-F3F7AFB7BC5B}" destId="{E419E8CE-157E-48F0-84DA-0BE7098F77E7}" srcOrd="1" destOrd="0" presId="urn:microsoft.com/office/officeart/2005/8/layout/orgChart1"/>
    <dgm:cxn modelId="{C24612CA-1266-4195-81DF-684F7F305848}" srcId="{0BD3B301-06B8-4BEB-8CFC-7E283219127A}" destId="{0904378F-FC23-41E6-A4E9-76839755881C}" srcOrd="5" destOrd="0" parTransId="{928E89BD-86D4-492C-9391-4832F35E2588}" sibTransId="{193E2235-A024-437E-BB0D-54F815C0B79E}"/>
    <dgm:cxn modelId="{3D9BA3B8-13EE-4265-AAC4-1590B4355937}" srcId="{8377E728-571D-4829-B2EA-A5873F1F3594}" destId="{01C6D3E5-1F35-4AE2-A724-E65ECF223C79}" srcOrd="0" destOrd="0" parTransId="{CDA4AE16-68DD-4E22-A676-2055B2C6B584}" sibTransId="{2D6DE5C4-D9AF-43BF-85CF-359EABFDFD6F}"/>
    <dgm:cxn modelId="{2BE50B0B-FC17-4344-8406-0F1139A1FE0F}" type="presOf" srcId="{4BB42F07-E34B-4BAA-ABA1-1A9DEFBDB668}" destId="{8343BB9F-E38B-4879-A8C7-39E8B82AE730}" srcOrd="0" destOrd="0" presId="urn:microsoft.com/office/officeart/2005/8/layout/orgChart1"/>
    <dgm:cxn modelId="{DE2AE076-EF11-48EE-9B19-661692D6B83D}" type="presOf" srcId="{E47082FA-BD3A-4846-B00A-5B616E98D794}" destId="{B8715DCD-00F7-4EE4-82E0-3DEE276621A6}" srcOrd="0" destOrd="0" presId="urn:microsoft.com/office/officeart/2005/8/layout/orgChart1"/>
    <dgm:cxn modelId="{C69FD109-00F9-493E-807E-13EBD06DBA82}" type="presOf" srcId="{C0D3B676-4F42-4514-9242-72B227620ABE}" destId="{80F739DD-4E7F-4E52-BA78-DCF390CAC8CB}" srcOrd="0" destOrd="0" presId="urn:microsoft.com/office/officeart/2005/8/layout/orgChart1"/>
    <dgm:cxn modelId="{10529030-1ADC-400F-8A27-0AEF9A571462}" type="presOf" srcId="{C1F8CE04-0600-4EAB-B712-79AC7304C190}" destId="{4B3738F2-BBA7-4F56-BE41-9BC4866C66B5}" srcOrd="0" destOrd="0" presId="urn:microsoft.com/office/officeart/2005/8/layout/orgChart1"/>
    <dgm:cxn modelId="{D0B21EA1-C158-4BA5-85A8-3CF977157FD9}" srcId="{01C6D3E5-1F35-4AE2-A724-E65ECF223C79}" destId="{0BD3B301-06B8-4BEB-8CFC-7E283219127A}" srcOrd="0" destOrd="0" parTransId="{B0FD83F4-45C9-40BA-9D9F-A673D697D9C5}" sibTransId="{3551B16A-9B1B-4F59-B2F8-6C8D15DEA66A}"/>
    <dgm:cxn modelId="{6FDFCECD-FCE4-4270-BCD9-28CDEA359E3C}" type="presOf" srcId="{26B83C4D-3B4F-4995-9A73-636E67DD199E}" destId="{9B57ED1E-69F4-4C44-B890-F46570E012C0}" srcOrd="1" destOrd="0" presId="urn:microsoft.com/office/officeart/2005/8/layout/orgChart1"/>
    <dgm:cxn modelId="{137E269F-1EA4-4706-B82D-902BA76C130A}" srcId="{164640AC-D69E-48D1-A359-C949C1E3A95F}" destId="{05CCE6CE-D0F0-4524-99FC-9F601AAAE28D}" srcOrd="0" destOrd="0" parTransId="{6EADD309-C52B-4979-97CA-BE0D60AF0212}" sibTransId="{8182980E-8F5B-41CF-B8F5-D4B02B243EA7}"/>
    <dgm:cxn modelId="{6DB7BB9F-94E7-474D-ACE6-DAC4EC919137}" srcId="{0BD3B301-06B8-4BEB-8CFC-7E283219127A}" destId="{A574F57D-6139-444F-88BF-802D515385A9}" srcOrd="2" destOrd="0" parTransId="{D6995629-319F-47BF-A7E7-8D8035217C57}" sibTransId="{E7510586-E147-47B5-BA80-DD65B02980F8}"/>
    <dgm:cxn modelId="{73BFB6B7-4E31-4C1D-869E-56019DC93D46}" type="presOf" srcId="{0BD3B301-06B8-4BEB-8CFC-7E283219127A}" destId="{D940BAE9-7800-4356-BA65-9C5E96187153}" srcOrd="0" destOrd="0" presId="urn:microsoft.com/office/officeart/2005/8/layout/orgChart1"/>
    <dgm:cxn modelId="{7B613774-A7C1-4EB4-89D2-FEA76D8EA223}" type="presOf" srcId="{3717DE2E-94D0-4E36-8935-67D21703A214}" destId="{AD81A3D7-A826-406E-B781-F1CFA2FF07E5}" srcOrd="0" destOrd="0" presId="urn:microsoft.com/office/officeart/2005/8/layout/orgChart1"/>
    <dgm:cxn modelId="{91FBF681-CAEC-465D-8B57-49EF922E4071}" type="presOf" srcId="{0904378F-FC23-41E6-A4E9-76839755881C}" destId="{34555CDD-E3E1-47E6-B36D-0139E0E0402C}" srcOrd="0" destOrd="0" presId="urn:microsoft.com/office/officeart/2005/8/layout/orgChart1"/>
    <dgm:cxn modelId="{51A11AA1-FA5B-435A-B6E9-9E53245A855F}" type="presOf" srcId="{E47082FA-BD3A-4846-B00A-5B616E98D794}" destId="{840CAD6B-B917-4F8B-AB4D-FA8E1E64C2A1}" srcOrd="1" destOrd="0" presId="urn:microsoft.com/office/officeart/2005/8/layout/orgChart1"/>
    <dgm:cxn modelId="{D50390CA-89CE-498A-A2CB-55B84EFE6787}" type="presOf" srcId="{8377E728-571D-4829-B2EA-A5873F1F3594}" destId="{3C8764F4-DA8D-4220-B332-FA2BC2E52039}" srcOrd="0" destOrd="0" presId="urn:microsoft.com/office/officeart/2005/8/layout/orgChart1"/>
    <dgm:cxn modelId="{CE645F1F-F0A9-4FF6-9F15-DF67415940DE}" type="presOf" srcId="{01C6D3E5-1F35-4AE2-A724-E65ECF223C79}" destId="{7A0F9079-AE56-4725-98CE-ADD55321CE03}" srcOrd="1" destOrd="0" presId="urn:microsoft.com/office/officeart/2005/8/layout/orgChart1"/>
    <dgm:cxn modelId="{5D700F86-A5D7-4AF3-8FE4-44964C0795F1}" srcId="{A574F57D-6139-444F-88BF-802D515385A9}" destId="{E47082FA-BD3A-4846-B00A-5B616E98D794}" srcOrd="0" destOrd="0" parTransId="{9E190C84-8412-4C20-8BBE-193AFD8D26AB}" sibTransId="{0B762D0D-CB1E-4C40-9F75-B85C014F772F}"/>
    <dgm:cxn modelId="{D3D3376E-6DF9-47E6-AB84-ED840CB94B81}" type="presOf" srcId="{05CCE6CE-D0F0-4524-99FC-9F601AAAE28D}" destId="{07BCA3F8-6486-4817-9DCB-C0C6BBD76FD0}" srcOrd="1" destOrd="0" presId="urn:microsoft.com/office/officeart/2005/8/layout/orgChart1"/>
    <dgm:cxn modelId="{F915356F-590C-4D81-8C07-E91573E7F0CD}" type="presOf" srcId="{B0FD83F4-45C9-40BA-9D9F-A673D697D9C5}" destId="{C24EE085-5820-4874-8D8B-45D33CEC2E2E}" srcOrd="0" destOrd="0" presId="urn:microsoft.com/office/officeart/2005/8/layout/orgChart1"/>
    <dgm:cxn modelId="{336766E2-F074-4C7F-BD5E-98BA7209D11D}" type="presOf" srcId="{ADA4F2CB-D27A-4785-84AF-EEECE4C3D02F}" destId="{C7B9A4A3-FD7A-4561-9C5F-0E34EDDC9BFD}" srcOrd="1" destOrd="0" presId="urn:microsoft.com/office/officeart/2005/8/layout/orgChart1"/>
    <dgm:cxn modelId="{D1DF7279-E023-4C78-B181-9A2CE9AB87BE}" type="presOf" srcId="{01C6D3E5-1F35-4AE2-A724-E65ECF223C79}" destId="{28314EDD-8D9E-4DAB-BC73-A42D26131008}" srcOrd="0" destOrd="0" presId="urn:microsoft.com/office/officeart/2005/8/layout/orgChart1"/>
    <dgm:cxn modelId="{7F17D9B4-8394-4DC7-8F1B-FAD114962B7D}" type="presOf" srcId="{543032DE-21AF-48E7-B0D5-4DEE2ABB6B27}" destId="{60FEF636-FEF7-4C81-AD93-7D70DC226035}" srcOrd="0" destOrd="0" presId="urn:microsoft.com/office/officeart/2005/8/layout/orgChart1"/>
    <dgm:cxn modelId="{24A44989-BBFD-40DA-8F8D-3361847895C3}" type="presOf" srcId="{941191F3-51F3-413F-B3AC-E0B406A7D1E9}" destId="{C12EDB3E-0EA7-4D5E-AB59-035E7752F0E2}" srcOrd="0" destOrd="0" presId="urn:microsoft.com/office/officeart/2005/8/layout/orgChart1"/>
    <dgm:cxn modelId="{F1FEC1C8-C8A5-429B-B048-F6300ECD5DB5}" type="presOf" srcId="{D6995629-319F-47BF-A7E7-8D8035217C57}" destId="{4152C623-DE63-416D-B6F3-286D2F9B9D46}" srcOrd="0" destOrd="0" presId="urn:microsoft.com/office/officeart/2005/8/layout/orgChart1"/>
    <dgm:cxn modelId="{38FCA1BB-628C-4A30-ADD7-CA3717034D68}" type="presOf" srcId="{DF941E79-A04C-4292-9F64-F3F7AFB7BC5B}" destId="{B04D0A56-7867-46D8-AFE7-A7DADEFC68D6}" srcOrd="0" destOrd="0" presId="urn:microsoft.com/office/officeart/2005/8/layout/orgChart1"/>
    <dgm:cxn modelId="{AFE08B4C-03C4-4432-B85F-583BD4D6B4F9}" type="presOf" srcId="{232EBB47-D59B-4F82-8F5D-A25441DE05A8}" destId="{A6C58553-B2F0-48C7-8773-A46CC9C8F374}" srcOrd="0" destOrd="0" presId="urn:microsoft.com/office/officeart/2005/8/layout/orgChart1"/>
    <dgm:cxn modelId="{7214D9F8-927E-43AC-BDAF-78A707E31030}" type="presOf" srcId="{164640AC-D69E-48D1-A359-C949C1E3A95F}" destId="{B77A1190-3BE7-4A1F-A792-1BDEFB5F7814}" srcOrd="1" destOrd="0" presId="urn:microsoft.com/office/officeart/2005/8/layout/orgChart1"/>
    <dgm:cxn modelId="{3FE228D9-7C3B-4E31-8431-D579A586568A}" type="presParOf" srcId="{3C8764F4-DA8D-4220-B332-FA2BC2E52039}" destId="{2C3F20C0-1F9E-40A5-8E33-1473FB16E37C}" srcOrd="0" destOrd="0" presId="urn:microsoft.com/office/officeart/2005/8/layout/orgChart1"/>
    <dgm:cxn modelId="{F32403A1-3E4A-4661-91CF-0267CCDD7B7B}" type="presParOf" srcId="{2C3F20C0-1F9E-40A5-8E33-1473FB16E37C}" destId="{C06BD7EC-68C2-4504-8B05-5812FD7E0F86}" srcOrd="0" destOrd="0" presId="urn:microsoft.com/office/officeart/2005/8/layout/orgChart1"/>
    <dgm:cxn modelId="{4B34BE74-C058-4AF8-9151-328308E6FDDA}" type="presParOf" srcId="{C06BD7EC-68C2-4504-8B05-5812FD7E0F86}" destId="{28314EDD-8D9E-4DAB-BC73-A42D26131008}" srcOrd="0" destOrd="0" presId="urn:microsoft.com/office/officeart/2005/8/layout/orgChart1"/>
    <dgm:cxn modelId="{7CD53EB6-C7CC-4F24-98BA-7492334CCCF8}" type="presParOf" srcId="{C06BD7EC-68C2-4504-8B05-5812FD7E0F86}" destId="{7A0F9079-AE56-4725-98CE-ADD55321CE03}" srcOrd="1" destOrd="0" presId="urn:microsoft.com/office/officeart/2005/8/layout/orgChart1"/>
    <dgm:cxn modelId="{52275B3B-27B9-4002-9A1D-388695AC714E}" type="presParOf" srcId="{2C3F20C0-1F9E-40A5-8E33-1473FB16E37C}" destId="{73D749F1-BFED-4B4E-B071-21458139543F}" srcOrd="1" destOrd="0" presId="urn:microsoft.com/office/officeart/2005/8/layout/orgChart1"/>
    <dgm:cxn modelId="{9DD8112D-F6C8-465F-952C-8155F6C53AA1}" type="presParOf" srcId="{73D749F1-BFED-4B4E-B071-21458139543F}" destId="{C24EE085-5820-4874-8D8B-45D33CEC2E2E}" srcOrd="0" destOrd="0" presId="urn:microsoft.com/office/officeart/2005/8/layout/orgChart1"/>
    <dgm:cxn modelId="{4EC9BAB1-FE02-440F-809F-9C395411F967}" type="presParOf" srcId="{73D749F1-BFED-4B4E-B071-21458139543F}" destId="{B4FF032A-F279-4A40-AB67-3ADE58B567DC}" srcOrd="1" destOrd="0" presId="urn:microsoft.com/office/officeart/2005/8/layout/orgChart1"/>
    <dgm:cxn modelId="{F289E8FB-3766-43D3-B721-B732F2B644EF}" type="presParOf" srcId="{B4FF032A-F279-4A40-AB67-3ADE58B567DC}" destId="{30D0E083-2A8B-4257-9421-73307D7906C4}" srcOrd="0" destOrd="0" presId="urn:microsoft.com/office/officeart/2005/8/layout/orgChart1"/>
    <dgm:cxn modelId="{5A875F31-3779-41E5-900C-A61DD62FF0F7}" type="presParOf" srcId="{30D0E083-2A8B-4257-9421-73307D7906C4}" destId="{D940BAE9-7800-4356-BA65-9C5E96187153}" srcOrd="0" destOrd="0" presId="urn:microsoft.com/office/officeart/2005/8/layout/orgChart1"/>
    <dgm:cxn modelId="{8D0D6D5E-59AB-47F5-9AB3-103673CFB9F6}" type="presParOf" srcId="{30D0E083-2A8B-4257-9421-73307D7906C4}" destId="{6A0CE054-0FF5-48F2-9F66-F08389ECBBD2}" srcOrd="1" destOrd="0" presId="urn:microsoft.com/office/officeart/2005/8/layout/orgChart1"/>
    <dgm:cxn modelId="{BB8C942F-4C40-4CE2-9D14-7D048A52B0D2}" type="presParOf" srcId="{B4FF032A-F279-4A40-AB67-3ADE58B567DC}" destId="{579008D2-AB81-42E7-A3D7-A0A0AFF633BD}" srcOrd="1" destOrd="0" presId="urn:microsoft.com/office/officeart/2005/8/layout/orgChart1"/>
    <dgm:cxn modelId="{437C5C29-C681-4AB5-BC7F-CC6975959739}" type="presParOf" srcId="{579008D2-AB81-42E7-A3D7-A0A0AFF633BD}" destId="{28FB2D95-539C-4AD9-A947-E46C6BB8D1E8}" srcOrd="0" destOrd="0" presId="urn:microsoft.com/office/officeart/2005/8/layout/orgChart1"/>
    <dgm:cxn modelId="{F5DE673F-3CE1-4898-8813-B4A7EF532774}" type="presParOf" srcId="{579008D2-AB81-42E7-A3D7-A0A0AFF633BD}" destId="{CB2313C4-872E-447D-AC1C-1C5EFBABC41B}" srcOrd="1" destOrd="0" presId="urn:microsoft.com/office/officeart/2005/8/layout/orgChart1"/>
    <dgm:cxn modelId="{D755C3B6-9D6A-46D3-B18C-AEE905BD9CBE}" type="presParOf" srcId="{CB2313C4-872E-447D-AC1C-1C5EFBABC41B}" destId="{70C2B4EE-20DE-4F7F-8DCB-95C9FEEE7B21}" srcOrd="0" destOrd="0" presId="urn:microsoft.com/office/officeart/2005/8/layout/orgChart1"/>
    <dgm:cxn modelId="{4214167C-21C8-450A-B351-190AAF8649E9}" type="presParOf" srcId="{70C2B4EE-20DE-4F7F-8DCB-95C9FEEE7B21}" destId="{C12EDB3E-0EA7-4D5E-AB59-035E7752F0E2}" srcOrd="0" destOrd="0" presId="urn:microsoft.com/office/officeart/2005/8/layout/orgChart1"/>
    <dgm:cxn modelId="{5B3DEDA7-73AD-4914-8A6C-6F4C301269C7}" type="presParOf" srcId="{70C2B4EE-20DE-4F7F-8DCB-95C9FEEE7B21}" destId="{549FD195-259C-4DE3-B98E-EE884ABA07EC}" srcOrd="1" destOrd="0" presId="urn:microsoft.com/office/officeart/2005/8/layout/orgChart1"/>
    <dgm:cxn modelId="{3C3659F3-E61D-4A5B-BCE9-95E2541C71A0}" type="presParOf" srcId="{CB2313C4-872E-447D-AC1C-1C5EFBABC41B}" destId="{4AD67A01-B5D3-4B66-9212-6FFEEA409D04}" srcOrd="1" destOrd="0" presId="urn:microsoft.com/office/officeart/2005/8/layout/orgChart1"/>
    <dgm:cxn modelId="{BB8A4D1B-D7BD-4558-B037-7C5DF0718727}" type="presParOf" srcId="{4AD67A01-B5D3-4B66-9212-6FFEEA409D04}" destId="{60FEF636-FEF7-4C81-AD93-7D70DC226035}" srcOrd="0" destOrd="0" presId="urn:microsoft.com/office/officeart/2005/8/layout/orgChart1"/>
    <dgm:cxn modelId="{29AA7E45-5B36-47FC-8331-E05CE7DA7A4F}" type="presParOf" srcId="{4AD67A01-B5D3-4B66-9212-6FFEEA409D04}" destId="{B8AFAE60-87EA-4581-A363-E324654FAB2F}" srcOrd="1" destOrd="0" presId="urn:microsoft.com/office/officeart/2005/8/layout/orgChart1"/>
    <dgm:cxn modelId="{54B6DB4F-280D-4933-9329-D4B434E4FD5A}" type="presParOf" srcId="{B8AFAE60-87EA-4581-A363-E324654FAB2F}" destId="{58B2F9CC-3212-4781-9A2A-55B5F26E72EC}" srcOrd="0" destOrd="0" presId="urn:microsoft.com/office/officeart/2005/8/layout/orgChart1"/>
    <dgm:cxn modelId="{822D084D-0005-466B-BE8F-E9F265276401}" type="presParOf" srcId="{58B2F9CC-3212-4781-9A2A-55B5F26E72EC}" destId="{B04D0A56-7867-46D8-AFE7-A7DADEFC68D6}" srcOrd="0" destOrd="0" presId="urn:microsoft.com/office/officeart/2005/8/layout/orgChart1"/>
    <dgm:cxn modelId="{230569DC-983F-4861-81D4-42EDF003D602}" type="presParOf" srcId="{58B2F9CC-3212-4781-9A2A-55B5F26E72EC}" destId="{E419E8CE-157E-48F0-84DA-0BE7098F77E7}" srcOrd="1" destOrd="0" presId="urn:microsoft.com/office/officeart/2005/8/layout/orgChart1"/>
    <dgm:cxn modelId="{44D62136-6A25-4429-86A8-0CCCAD0617A9}" type="presParOf" srcId="{B8AFAE60-87EA-4581-A363-E324654FAB2F}" destId="{4EF8B163-F077-44BC-97B1-C7639F66C170}" srcOrd="1" destOrd="0" presId="urn:microsoft.com/office/officeart/2005/8/layout/orgChart1"/>
    <dgm:cxn modelId="{1A17BF30-30C0-4947-A7BF-6140549BC2E5}" type="presParOf" srcId="{B8AFAE60-87EA-4581-A363-E324654FAB2F}" destId="{56E6DD74-92F2-442A-B3CC-8784D73C3E18}" srcOrd="2" destOrd="0" presId="urn:microsoft.com/office/officeart/2005/8/layout/orgChart1"/>
    <dgm:cxn modelId="{D3839B32-AE65-4432-B1AF-FF46BD73DC09}" type="presParOf" srcId="{CB2313C4-872E-447D-AC1C-1C5EFBABC41B}" destId="{63C465CE-0FCE-4EEB-B20D-FED8F9D57143}" srcOrd="2" destOrd="0" presId="urn:microsoft.com/office/officeart/2005/8/layout/orgChart1"/>
    <dgm:cxn modelId="{2E5DD23A-F201-4DA7-8E15-037BB3DFD19D}" type="presParOf" srcId="{579008D2-AB81-42E7-A3D7-A0A0AFF633BD}" destId="{BCD4021D-0EAC-4BF1-A910-C9932CC8E8C0}" srcOrd="2" destOrd="0" presId="urn:microsoft.com/office/officeart/2005/8/layout/orgChart1"/>
    <dgm:cxn modelId="{517A68AD-403A-4FC0-B4FB-C932C15D29A6}" type="presParOf" srcId="{579008D2-AB81-42E7-A3D7-A0A0AFF633BD}" destId="{4A53773E-6FC4-4F3D-A469-4A52422A27DF}" srcOrd="3" destOrd="0" presId="urn:microsoft.com/office/officeart/2005/8/layout/orgChart1"/>
    <dgm:cxn modelId="{6AB2B66E-CEA0-43EC-B7F2-4C2AEDD9B3C6}" type="presParOf" srcId="{4A53773E-6FC4-4F3D-A469-4A52422A27DF}" destId="{92D13158-2F43-4D11-BDFB-34D0178E082E}" srcOrd="0" destOrd="0" presId="urn:microsoft.com/office/officeart/2005/8/layout/orgChart1"/>
    <dgm:cxn modelId="{5EFACE53-491C-49C1-9B85-46D4FCBB79EC}" type="presParOf" srcId="{92D13158-2F43-4D11-BDFB-34D0178E082E}" destId="{A11EF7F0-2CD7-4960-8BD7-F1DD4FB275EA}" srcOrd="0" destOrd="0" presId="urn:microsoft.com/office/officeart/2005/8/layout/orgChart1"/>
    <dgm:cxn modelId="{DA26B616-869B-4DEA-867A-01E1EDB133A8}" type="presParOf" srcId="{92D13158-2F43-4D11-BDFB-34D0178E082E}" destId="{59739DC3-901B-497B-A1DC-FD1838796097}" srcOrd="1" destOrd="0" presId="urn:microsoft.com/office/officeart/2005/8/layout/orgChart1"/>
    <dgm:cxn modelId="{E3F6667D-1D67-402F-8B4E-47F60B3DFCA4}" type="presParOf" srcId="{4A53773E-6FC4-4F3D-A469-4A52422A27DF}" destId="{A13382AA-4A76-44F3-9E5F-E026DA3E0BE5}" srcOrd="1" destOrd="0" presId="urn:microsoft.com/office/officeart/2005/8/layout/orgChart1"/>
    <dgm:cxn modelId="{7F0D7818-B75E-407F-963F-55B1D3FABE1B}" type="presParOf" srcId="{A13382AA-4A76-44F3-9E5F-E026DA3E0BE5}" destId="{A6C58553-B2F0-48C7-8773-A46CC9C8F374}" srcOrd="0" destOrd="0" presId="urn:microsoft.com/office/officeart/2005/8/layout/orgChart1"/>
    <dgm:cxn modelId="{4CFD9E78-E6D5-4264-AE51-C2C79C075FCF}" type="presParOf" srcId="{A13382AA-4A76-44F3-9E5F-E026DA3E0BE5}" destId="{0CA55F9D-F68B-4705-B20B-6A3F6C0B7597}" srcOrd="1" destOrd="0" presId="urn:microsoft.com/office/officeart/2005/8/layout/orgChart1"/>
    <dgm:cxn modelId="{AB7585A5-94E6-40EF-8B80-B61C73AD8EDA}" type="presParOf" srcId="{0CA55F9D-F68B-4705-B20B-6A3F6C0B7597}" destId="{80177317-AEFB-49C6-8B06-C5ED9B0D29EA}" srcOrd="0" destOrd="0" presId="urn:microsoft.com/office/officeart/2005/8/layout/orgChart1"/>
    <dgm:cxn modelId="{2395A728-8838-4B10-AC7A-6CCF0B895482}" type="presParOf" srcId="{80177317-AEFB-49C6-8B06-C5ED9B0D29EA}" destId="{AD81A3D7-A826-406E-B781-F1CFA2FF07E5}" srcOrd="0" destOrd="0" presId="urn:microsoft.com/office/officeart/2005/8/layout/orgChart1"/>
    <dgm:cxn modelId="{9140D51C-2989-43FE-BA40-7BCAE8B82DB5}" type="presParOf" srcId="{80177317-AEFB-49C6-8B06-C5ED9B0D29EA}" destId="{B32C00C7-91FB-4619-A039-8AF892DE0925}" srcOrd="1" destOrd="0" presId="urn:microsoft.com/office/officeart/2005/8/layout/orgChart1"/>
    <dgm:cxn modelId="{DD512994-A625-44B9-B61D-C2E12F9A9957}" type="presParOf" srcId="{0CA55F9D-F68B-4705-B20B-6A3F6C0B7597}" destId="{B0EB9575-F733-449B-AC4F-73B60627D834}" srcOrd="1" destOrd="0" presId="urn:microsoft.com/office/officeart/2005/8/layout/orgChart1"/>
    <dgm:cxn modelId="{C1824F8E-E880-49D3-9E3D-FC8400E1F5C2}" type="presParOf" srcId="{0CA55F9D-F68B-4705-B20B-6A3F6C0B7597}" destId="{5612EA4C-5A5A-4E8D-AA7C-ED063BB7635B}" srcOrd="2" destOrd="0" presId="urn:microsoft.com/office/officeart/2005/8/layout/orgChart1"/>
    <dgm:cxn modelId="{D93E6BF0-9F51-478C-B910-7C03D09A88C7}" type="presParOf" srcId="{4A53773E-6FC4-4F3D-A469-4A52422A27DF}" destId="{F14F4528-22DC-4471-894E-7948ECAEF4B6}" srcOrd="2" destOrd="0" presId="urn:microsoft.com/office/officeart/2005/8/layout/orgChart1"/>
    <dgm:cxn modelId="{48525C31-8316-413E-9D97-92E7B06BA11C}" type="presParOf" srcId="{579008D2-AB81-42E7-A3D7-A0A0AFF633BD}" destId="{4152C623-DE63-416D-B6F3-286D2F9B9D46}" srcOrd="4" destOrd="0" presId="urn:microsoft.com/office/officeart/2005/8/layout/orgChart1"/>
    <dgm:cxn modelId="{678EE282-845D-46E8-AE69-280D67A2080F}" type="presParOf" srcId="{579008D2-AB81-42E7-A3D7-A0A0AFF633BD}" destId="{EA3D4F51-DC75-4B1A-97F4-8B03DCA7962D}" srcOrd="5" destOrd="0" presId="urn:microsoft.com/office/officeart/2005/8/layout/orgChart1"/>
    <dgm:cxn modelId="{53ABEABD-39CA-42BD-8516-5F1A03535EFC}" type="presParOf" srcId="{EA3D4F51-DC75-4B1A-97F4-8B03DCA7962D}" destId="{D9B266DF-7B66-4852-A6F1-BD86C47559E5}" srcOrd="0" destOrd="0" presId="urn:microsoft.com/office/officeart/2005/8/layout/orgChart1"/>
    <dgm:cxn modelId="{08071C4C-7CCF-4779-AA5C-E8A357587B0D}" type="presParOf" srcId="{D9B266DF-7B66-4852-A6F1-BD86C47559E5}" destId="{B2CF6309-43E5-4E3E-AF06-E2A55EA5B77A}" srcOrd="0" destOrd="0" presId="urn:microsoft.com/office/officeart/2005/8/layout/orgChart1"/>
    <dgm:cxn modelId="{52751EC6-78C8-400F-B736-E105C1A945F9}" type="presParOf" srcId="{D9B266DF-7B66-4852-A6F1-BD86C47559E5}" destId="{07D0C55C-D4CD-4E31-B944-3F1530CC3276}" srcOrd="1" destOrd="0" presId="urn:microsoft.com/office/officeart/2005/8/layout/orgChart1"/>
    <dgm:cxn modelId="{91F3B646-5A6F-42CF-9B1B-7AE2CB1E2990}" type="presParOf" srcId="{EA3D4F51-DC75-4B1A-97F4-8B03DCA7962D}" destId="{7DD19070-1ADF-4A77-AB08-F3D9EECE1C64}" srcOrd="1" destOrd="0" presId="urn:microsoft.com/office/officeart/2005/8/layout/orgChart1"/>
    <dgm:cxn modelId="{DFBF9D65-75F9-4BF1-AEA5-21596AA2DF7D}" type="presParOf" srcId="{7DD19070-1ADF-4A77-AB08-F3D9EECE1C64}" destId="{3F4D8BF2-547E-4E24-99EE-4185BA6E1171}" srcOrd="0" destOrd="0" presId="urn:microsoft.com/office/officeart/2005/8/layout/orgChart1"/>
    <dgm:cxn modelId="{53F1FCAE-9BDA-4646-97DD-D19ACA52174B}" type="presParOf" srcId="{7DD19070-1ADF-4A77-AB08-F3D9EECE1C64}" destId="{A81201D7-750E-46FB-BAFC-3088357F816B}" srcOrd="1" destOrd="0" presId="urn:microsoft.com/office/officeart/2005/8/layout/orgChart1"/>
    <dgm:cxn modelId="{5402BCB9-DD87-4318-B79C-E8BE347AD62E}" type="presParOf" srcId="{A81201D7-750E-46FB-BAFC-3088357F816B}" destId="{44C55920-28CC-42A8-A0D1-17F761C703F0}" srcOrd="0" destOrd="0" presId="urn:microsoft.com/office/officeart/2005/8/layout/orgChart1"/>
    <dgm:cxn modelId="{551D9714-F36D-4D86-9542-EB62D8DF6A1E}" type="presParOf" srcId="{44C55920-28CC-42A8-A0D1-17F761C703F0}" destId="{B8715DCD-00F7-4EE4-82E0-3DEE276621A6}" srcOrd="0" destOrd="0" presId="urn:microsoft.com/office/officeart/2005/8/layout/orgChart1"/>
    <dgm:cxn modelId="{43D8BC24-4C10-4D9C-B6A7-CFA7ED8E09D5}" type="presParOf" srcId="{44C55920-28CC-42A8-A0D1-17F761C703F0}" destId="{840CAD6B-B917-4F8B-AB4D-FA8E1E64C2A1}" srcOrd="1" destOrd="0" presId="urn:microsoft.com/office/officeart/2005/8/layout/orgChart1"/>
    <dgm:cxn modelId="{274FA18C-8E75-4626-A784-AF39D39FDE0B}" type="presParOf" srcId="{A81201D7-750E-46FB-BAFC-3088357F816B}" destId="{2D330683-36F9-4784-A58D-13BB2A93DD60}" srcOrd="1" destOrd="0" presId="urn:microsoft.com/office/officeart/2005/8/layout/orgChart1"/>
    <dgm:cxn modelId="{BD1BE286-4260-4B6C-AF75-179470A89464}" type="presParOf" srcId="{A81201D7-750E-46FB-BAFC-3088357F816B}" destId="{2F107E59-E335-45BC-A4B5-9A468123641A}" srcOrd="2" destOrd="0" presId="urn:microsoft.com/office/officeart/2005/8/layout/orgChart1"/>
    <dgm:cxn modelId="{1FBB3864-B196-4D34-9B05-E1310741AEFC}" type="presParOf" srcId="{EA3D4F51-DC75-4B1A-97F4-8B03DCA7962D}" destId="{108ECD5B-0CA7-4869-89F9-FE377B11BA27}" srcOrd="2" destOrd="0" presId="urn:microsoft.com/office/officeart/2005/8/layout/orgChart1"/>
    <dgm:cxn modelId="{5E9C6FD3-108E-49F5-BA21-4A623C826E0D}" type="presParOf" srcId="{579008D2-AB81-42E7-A3D7-A0A0AFF633BD}" destId="{4B3738F2-BBA7-4F56-BE41-9BC4866C66B5}" srcOrd="6" destOrd="0" presId="urn:microsoft.com/office/officeart/2005/8/layout/orgChart1"/>
    <dgm:cxn modelId="{21216266-7CDC-4B3D-BEE4-1F3A25DA9954}" type="presParOf" srcId="{579008D2-AB81-42E7-A3D7-A0A0AFF633BD}" destId="{92E2A864-5AE5-4F20-8C94-1F76EE6B1021}" srcOrd="7" destOrd="0" presId="urn:microsoft.com/office/officeart/2005/8/layout/orgChart1"/>
    <dgm:cxn modelId="{8136D3E8-D693-4540-AB06-21D12F16E0FE}" type="presParOf" srcId="{92E2A864-5AE5-4F20-8C94-1F76EE6B1021}" destId="{B63BF0A0-D4FC-4B6A-849E-1B325078ACC0}" srcOrd="0" destOrd="0" presId="urn:microsoft.com/office/officeart/2005/8/layout/orgChart1"/>
    <dgm:cxn modelId="{A488B1FF-F2C5-48AD-91B5-2E4629F4127C}" type="presParOf" srcId="{B63BF0A0-D4FC-4B6A-849E-1B325078ACC0}" destId="{8343BB9F-E38B-4879-A8C7-39E8B82AE730}" srcOrd="0" destOrd="0" presId="urn:microsoft.com/office/officeart/2005/8/layout/orgChart1"/>
    <dgm:cxn modelId="{09A24A3A-A635-4C8C-BA4C-96577AF46D91}" type="presParOf" srcId="{B63BF0A0-D4FC-4B6A-849E-1B325078ACC0}" destId="{0BDDDBBA-B6C2-4AFC-8602-B563E68DBCEF}" srcOrd="1" destOrd="0" presId="urn:microsoft.com/office/officeart/2005/8/layout/orgChart1"/>
    <dgm:cxn modelId="{69AB931B-22E1-4536-BE89-19424C72B2F5}" type="presParOf" srcId="{92E2A864-5AE5-4F20-8C94-1F76EE6B1021}" destId="{EA4530A6-9131-4CDB-8D02-9185BBE28FF2}" srcOrd="1" destOrd="0" presId="urn:microsoft.com/office/officeart/2005/8/layout/orgChart1"/>
    <dgm:cxn modelId="{C63402FA-2A54-4175-ADA9-B6C690FD17A1}" type="presParOf" srcId="{EA4530A6-9131-4CDB-8D02-9185BBE28FF2}" destId="{7FE7D859-6A21-4D49-8441-CC0ACC007079}" srcOrd="0" destOrd="0" presId="urn:microsoft.com/office/officeart/2005/8/layout/orgChart1"/>
    <dgm:cxn modelId="{5839A6E7-1344-4782-AD12-C280EA02E46B}" type="presParOf" srcId="{EA4530A6-9131-4CDB-8D02-9185BBE28FF2}" destId="{D1A433C0-50B1-4467-8B75-1591CA840FDC}" srcOrd="1" destOrd="0" presId="urn:microsoft.com/office/officeart/2005/8/layout/orgChart1"/>
    <dgm:cxn modelId="{4F6D0BBE-B460-47F0-B63E-84E57CFFDF58}" type="presParOf" srcId="{D1A433C0-50B1-4467-8B75-1591CA840FDC}" destId="{30B0FD3A-1A04-404F-9AB0-1744FFC70053}" srcOrd="0" destOrd="0" presId="urn:microsoft.com/office/officeart/2005/8/layout/orgChart1"/>
    <dgm:cxn modelId="{4D024A7C-DB63-46B6-A05D-82F064679268}" type="presParOf" srcId="{30B0FD3A-1A04-404F-9AB0-1744FFC70053}" destId="{667F4A10-486F-48C9-8A9F-93A9BABB15F9}" srcOrd="0" destOrd="0" presId="urn:microsoft.com/office/officeart/2005/8/layout/orgChart1"/>
    <dgm:cxn modelId="{180B898F-EB3E-4CEF-909C-79B0A12B7E24}" type="presParOf" srcId="{30B0FD3A-1A04-404F-9AB0-1744FFC70053}" destId="{9B57ED1E-69F4-4C44-B890-F46570E012C0}" srcOrd="1" destOrd="0" presId="urn:microsoft.com/office/officeart/2005/8/layout/orgChart1"/>
    <dgm:cxn modelId="{DF8D1B58-CA50-486D-9B02-DC185DB84679}" type="presParOf" srcId="{D1A433C0-50B1-4467-8B75-1591CA840FDC}" destId="{A7A1BFF7-C961-4EA5-A41E-6F56A042CDA4}" srcOrd="1" destOrd="0" presId="urn:microsoft.com/office/officeart/2005/8/layout/orgChart1"/>
    <dgm:cxn modelId="{4D4A5B9E-1A0D-4929-A8E7-AB846C61FAAC}" type="presParOf" srcId="{D1A433C0-50B1-4467-8B75-1591CA840FDC}" destId="{454AD699-71C2-4933-93EB-A9800013619E}" srcOrd="2" destOrd="0" presId="urn:microsoft.com/office/officeart/2005/8/layout/orgChart1"/>
    <dgm:cxn modelId="{7E028DF0-CAB2-4AC5-9D62-265842DD3CDD}" type="presParOf" srcId="{92E2A864-5AE5-4F20-8C94-1F76EE6B1021}" destId="{4FCA5EB7-C158-4BDC-9524-15A0AF2E8F07}" srcOrd="2" destOrd="0" presId="urn:microsoft.com/office/officeart/2005/8/layout/orgChart1"/>
    <dgm:cxn modelId="{13C01C49-D750-4CE1-BDC4-97C7C7753A3A}" type="presParOf" srcId="{579008D2-AB81-42E7-A3D7-A0A0AFF633BD}" destId="{80F739DD-4E7F-4E52-BA78-DCF390CAC8CB}" srcOrd="8" destOrd="0" presId="urn:microsoft.com/office/officeart/2005/8/layout/orgChart1"/>
    <dgm:cxn modelId="{3F0BD4DD-00B7-4458-AFCC-CFF4DAAD5FB7}" type="presParOf" srcId="{579008D2-AB81-42E7-A3D7-A0A0AFF633BD}" destId="{3CFAA3BD-E6B1-4CE6-85F5-60FC25D9105E}" srcOrd="9" destOrd="0" presId="urn:microsoft.com/office/officeart/2005/8/layout/orgChart1"/>
    <dgm:cxn modelId="{25A2262D-A880-40A7-B5F5-8E17C4828D9D}" type="presParOf" srcId="{3CFAA3BD-E6B1-4CE6-85F5-60FC25D9105E}" destId="{D5871F35-FA4E-4BA3-9065-70FFD22CDEF1}" srcOrd="0" destOrd="0" presId="urn:microsoft.com/office/officeart/2005/8/layout/orgChart1"/>
    <dgm:cxn modelId="{CAF306BD-31F5-4004-9154-DD248166A40E}" type="presParOf" srcId="{D5871F35-FA4E-4BA3-9065-70FFD22CDEF1}" destId="{364A950A-4280-4C3E-99BD-709715590F05}" srcOrd="0" destOrd="0" presId="urn:microsoft.com/office/officeart/2005/8/layout/orgChart1"/>
    <dgm:cxn modelId="{2652F992-3F1D-4F8E-8F7F-859156B6BFBB}" type="presParOf" srcId="{D5871F35-FA4E-4BA3-9065-70FFD22CDEF1}" destId="{3C90CC85-9E62-48E5-B50D-C9775249CBA2}" srcOrd="1" destOrd="0" presId="urn:microsoft.com/office/officeart/2005/8/layout/orgChart1"/>
    <dgm:cxn modelId="{61779D3A-538E-4089-BAEC-B4D8A61A2225}" type="presParOf" srcId="{3CFAA3BD-E6B1-4CE6-85F5-60FC25D9105E}" destId="{B728F057-57C0-4B17-AF2E-CC68A78BB30B}" srcOrd="1" destOrd="0" presId="urn:microsoft.com/office/officeart/2005/8/layout/orgChart1"/>
    <dgm:cxn modelId="{E4DFC40E-9AFC-49F0-8EA5-FBF9D7A8785F}" type="presParOf" srcId="{3CFAA3BD-E6B1-4CE6-85F5-60FC25D9105E}" destId="{0A735029-E176-4D93-8CC6-25F4CF38EA81}" srcOrd="2" destOrd="0" presId="urn:microsoft.com/office/officeart/2005/8/layout/orgChart1"/>
    <dgm:cxn modelId="{F2AC9640-13DC-4A01-931F-97B31A57B235}" type="presParOf" srcId="{579008D2-AB81-42E7-A3D7-A0A0AFF633BD}" destId="{95418217-BC07-4ED4-B181-6FD2116E05F6}" srcOrd="10" destOrd="0" presId="urn:microsoft.com/office/officeart/2005/8/layout/orgChart1"/>
    <dgm:cxn modelId="{6AA7F029-8EC9-45B0-A954-F820CCA06A75}" type="presParOf" srcId="{579008D2-AB81-42E7-A3D7-A0A0AFF633BD}" destId="{920017C3-7218-4188-BD28-7EB8A2221A57}" srcOrd="11" destOrd="0" presId="urn:microsoft.com/office/officeart/2005/8/layout/orgChart1"/>
    <dgm:cxn modelId="{0BB8508E-8D8E-4413-8A79-993B2FFCF0F2}" type="presParOf" srcId="{920017C3-7218-4188-BD28-7EB8A2221A57}" destId="{FEF196E5-AF9A-43B9-A4D0-B2FD293B2B3B}" srcOrd="0" destOrd="0" presId="urn:microsoft.com/office/officeart/2005/8/layout/orgChart1"/>
    <dgm:cxn modelId="{7A52F7D7-CE66-4A4F-AE95-177EA84404AA}" type="presParOf" srcId="{FEF196E5-AF9A-43B9-A4D0-B2FD293B2B3B}" destId="{34555CDD-E3E1-47E6-B36D-0139E0E0402C}" srcOrd="0" destOrd="0" presId="urn:microsoft.com/office/officeart/2005/8/layout/orgChart1"/>
    <dgm:cxn modelId="{632F2BA6-02B4-4ADB-B451-5A20E251CCD6}" type="presParOf" srcId="{FEF196E5-AF9A-43B9-A4D0-B2FD293B2B3B}" destId="{100A4C68-72B3-4421-9659-C0B006A66093}" srcOrd="1" destOrd="0" presId="urn:microsoft.com/office/officeart/2005/8/layout/orgChart1"/>
    <dgm:cxn modelId="{B740DD09-2F29-41E3-9485-4EE8026B6157}" type="presParOf" srcId="{920017C3-7218-4188-BD28-7EB8A2221A57}" destId="{914B3339-610F-4524-A045-5CBBDA0B21F0}" srcOrd="1" destOrd="0" presId="urn:microsoft.com/office/officeart/2005/8/layout/orgChart1"/>
    <dgm:cxn modelId="{DC4F37F1-3114-4BB1-9741-A8B963D1C787}" type="presParOf" srcId="{920017C3-7218-4188-BD28-7EB8A2221A57}" destId="{00B126CD-E4A0-4FC1-ACBF-0C619261A455}" srcOrd="2" destOrd="0" presId="urn:microsoft.com/office/officeart/2005/8/layout/orgChart1"/>
    <dgm:cxn modelId="{63C59C49-8FED-4745-B354-D3AD19D79EE7}" type="presParOf" srcId="{579008D2-AB81-42E7-A3D7-A0A0AFF633BD}" destId="{9193481A-6A69-48C1-8045-5F7773DDE793}" srcOrd="12" destOrd="0" presId="urn:microsoft.com/office/officeart/2005/8/layout/orgChart1"/>
    <dgm:cxn modelId="{5415D0CB-C685-4736-9F88-2D51AF7F2261}" type="presParOf" srcId="{579008D2-AB81-42E7-A3D7-A0A0AFF633BD}" destId="{4B589A21-FD75-44F5-97F3-5995227BF54A}" srcOrd="13" destOrd="0" presId="urn:microsoft.com/office/officeart/2005/8/layout/orgChart1"/>
    <dgm:cxn modelId="{D9189A94-8C23-4080-B90C-19CE7CC4FA6B}" type="presParOf" srcId="{4B589A21-FD75-44F5-97F3-5995227BF54A}" destId="{D027AD9D-757E-46D3-8733-87AFA07CED0F}" srcOrd="0" destOrd="0" presId="urn:microsoft.com/office/officeart/2005/8/layout/orgChart1"/>
    <dgm:cxn modelId="{826866F3-F4EC-446B-9D31-C36ED31DB428}" type="presParOf" srcId="{D027AD9D-757E-46D3-8733-87AFA07CED0F}" destId="{4B9B2FE9-2275-4249-BEF1-B19506D3E276}" srcOrd="0" destOrd="0" presId="urn:microsoft.com/office/officeart/2005/8/layout/orgChart1"/>
    <dgm:cxn modelId="{4708988A-F166-4B26-BD64-1776BEB680CF}" type="presParOf" srcId="{D027AD9D-757E-46D3-8733-87AFA07CED0F}" destId="{B77A1190-3BE7-4A1F-A792-1BDEFB5F7814}" srcOrd="1" destOrd="0" presId="urn:microsoft.com/office/officeart/2005/8/layout/orgChart1"/>
    <dgm:cxn modelId="{393C5A12-CF12-44F7-B110-52193DF467A4}" type="presParOf" srcId="{4B589A21-FD75-44F5-97F3-5995227BF54A}" destId="{E6B7F345-5126-4654-B566-2580E9A08029}" srcOrd="1" destOrd="0" presId="urn:microsoft.com/office/officeart/2005/8/layout/orgChart1"/>
    <dgm:cxn modelId="{300F9186-A28A-437C-BC8C-CA8DB752D522}" type="presParOf" srcId="{E6B7F345-5126-4654-B566-2580E9A08029}" destId="{2825B292-3530-4DCD-A328-CC76BBF95E88}" srcOrd="0" destOrd="0" presId="urn:microsoft.com/office/officeart/2005/8/layout/orgChart1"/>
    <dgm:cxn modelId="{8EA83974-8C13-438E-BC08-AE8514C3E9E4}" type="presParOf" srcId="{E6B7F345-5126-4654-B566-2580E9A08029}" destId="{29C7B37C-719E-4372-B211-90C9539053B5}" srcOrd="1" destOrd="0" presId="urn:microsoft.com/office/officeart/2005/8/layout/orgChart1"/>
    <dgm:cxn modelId="{4A991241-2637-4889-8108-E24BFDBCD0DC}" type="presParOf" srcId="{29C7B37C-719E-4372-B211-90C9539053B5}" destId="{E3B6CC79-D075-45CA-93C1-D13E00CAD80F}" srcOrd="0" destOrd="0" presId="urn:microsoft.com/office/officeart/2005/8/layout/orgChart1"/>
    <dgm:cxn modelId="{B1A3C7EF-C872-4FA7-A5C3-2FB8645BAA9B}" type="presParOf" srcId="{E3B6CC79-D075-45CA-93C1-D13E00CAD80F}" destId="{FFC9A0E2-539B-4B75-AD28-0D89F7B7DCB8}" srcOrd="0" destOrd="0" presId="urn:microsoft.com/office/officeart/2005/8/layout/orgChart1"/>
    <dgm:cxn modelId="{9CE8D0CD-798C-4B42-92F6-A233A494C5B7}" type="presParOf" srcId="{E3B6CC79-D075-45CA-93C1-D13E00CAD80F}" destId="{07BCA3F8-6486-4817-9DCB-C0C6BBD76FD0}" srcOrd="1" destOrd="0" presId="urn:microsoft.com/office/officeart/2005/8/layout/orgChart1"/>
    <dgm:cxn modelId="{ACEBCE80-0868-4A50-BE2D-D98FCAFA861E}" type="presParOf" srcId="{29C7B37C-719E-4372-B211-90C9539053B5}" destId="{49B0E7FD-D90E-445F-A8F8-D98D5489B7E9}" srcOrd="1" destOrd="0" presId="urn:microsoft.com/office/officeart/2005/8/layout/orgChart1"/>
    <dgm:cxn modelId="{37ACDA7D-D2FE-41CF-B00F-5A51C58EEB43}" type="presParOf" srcId="{29C7B37C-719E-4372-B211-90C9539053B5}" destId="{8B93F5B1-7897-447C-B582-522B78B07ACF}" srcOrd="2" destOrd="0" presId="urn:microsoft.com/office/officeart/2005/8/layout/orgChart1"/>
    <dgm:cxn modelId="{00AA3AAD-0062-42A8-B1DD-EABB806031B2}" type="presParOf" srcId="{4B589A21-FD75-44F5-97F3-5995227BF54A}" destId="{1702921C-0D30-4F2F-9DC9-04917C318919}" srcOrd="2" destOrd="0" presId="urn:microsoft.com/office/officeart/2005/8/layout/orgChart1"/>
    <dgm:cxn modelId="{798E34B4-3F51-4F91-AA72-4516A8F36EBE}" type="presParOf" srcId="{B4FF032A-F279-4A40-AB67-3ADE58B567DC}" destId="{34225325-52BF-4F5B-A385-72FEF03A3D5A}" srcOrd="2" destOrd="0" presId="urn:microsoft.com/office/officeart/2005/8/layout/orgChart1"/>
    <dgm:cxn modelId="{9128DDFB-BFED-4A30-8514-9BC5CDB3867A}" type="presParOf" srcId="{2C3F20C0-1F9E-40A5-8E33-1473FB16E37C}" destId="{E9AA2E44-6434-4DEC-90B8-13A4ED0457F9}" srcOrd="2" destOrd="0" presId="urn:microsoft.com/office/officeart/2005/8/layout/orgChart1"/>
    <dgm:cxn modelId="{564A1CB0-D54F-410F-A05B-58DD58EACA86}" type="presParOf" srcId="{3C8764F4-DA8D-4220-B332-FA2BC2E52039}" destId="{A7310EB0-13E6-48B1-A965-465D2B27CFBA}" srcOrd="1" destOrd="0" presId="urn:microsoft.com/office/officeart/2005/8/layout/orgChart1"/>
    <dgm:cxn modelId="{B0D33C55-09F2-423E-B8B8-C1B07FB70556}" type="presParOf" srcId="{A7310EB0-13E6-48B1-A965-465D2B27CFBA}" destId="{9AAC24CD-53C6-4414-B700-93056CE08F10}" srcOrd="0" destOrd="0" presId="urn:microsoft.com/office/officeart/2005/8/layout/orgChart1"/>
    <dgm:cxn modelId="{7689809C-90F0-4C48-93E1-453DE8151CE5}" type="presParOf" srcId="{9AAC24CD-53C6-4414-B700-93056CE08F10}" destId="{127B6242-CD77-405E-A9E2-65D90F3DFC30}" srcOrd="0" destOrd="0" presId="urn:microsoft.com/office/officeart/2005/8/layout/orgChart1"/>
    <dgm:cxn modelId="{D5EE463A-B4EB-4167-8A7F-CBE97DADAB84}" type="presParOf" srcId="{9AAC24CD-53C6-4414-B700-93056CE08F10}" destId="{C7B9A4A3-FD7A-4561-9C5F-0E34EDDC9BFD}" srcOrd="1" destOrd="0" presId="urn:microsoft.com/office/officeart/2005/8/layout/orgChart1"/>
    <dgm:cxn modelId="{2AB00266-293C-485F-8C16-74C101318798}" type="presParOf" srcId="{A7310EB0-13E6-48B1-A965-465D2B27CFBA}" destId="{A09AA9FF-490F-4BE0-A04E-F0E1E37F238D}" srcOrd="1" destOrd="0" presId="urn:microsoft.com/office/officeart/2005/8/layout/orgChart1"/>
    <dgm:cxn modelId="{831A4E1A-1DA3-4113-83E6-129A0916A690}" type="presParOf" srcId="{A7310EB0-13E6-48B1-A965-465D2B27CFBA}" destId="{168D779F-7F34-400D-BC74-A1C1A892D7FD}"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04F2FF-81E1-457E-AB7F-8897388938AF}" type="doc">
      <dgm:prSet loTypeId="urn:microsoft.com/office/officeart/2005/8/layout/radial5" loCatId="cycle" qsTypeId="urn:microsoft.com/office/officeart/2005/8/quickstyle/3d3" qsCatId="3D" csTypeId="urn:microsoft.com/office/officeart/2005/8/colors/colorful1#1" csCatId="colorful" phldr="1"/>
      <dgm:spPr/>
      <dgm:t>
        <a:bodyPr/>
        <a:lstStyle/>
        <a:p>
          <a:endParaRPr lang="en-US"/>
        </a:p>
      </dgm:t>
    </dgm:pt>
    <dgm:pt modelId="{F43BD399-ACF4-4B4F-ADD7-8C50A5D21608}">
      <dgm:prSet phldrT="[Text]"/>
      <dgm:spPr/>
      <dgm:t>
        <a:bodyPr/>
        <a:lstStyle/>
        <a:p>
          <a:r>
            <a:rPr lang="en-US" b="1" dirty="0" smtClean="0"/>
            <a:t>FICOR Working Group</a:t>
          </a:r>
          <a:endParaRPr lang="en-US" dirty="0"/>
        </a:p>
        <a:p>
          <a:r>
            <a:rPr lang="en-US" dirty="0" smtClean="0"/>
            <a:t>Key Agency Leaders for Recreation </a:t>
          </a:r>
          <a:r>
            <a:rPr lang="en-US" dirty="0"/>
            <a:t>&amp; Visitor Services </a:t>
          </a:r>
          <a:r>
            <a:rPr lang="en-US" dirty="0" smtClean="0"/>
            <a:t>Programs</a:t>
          </a:r>
          <a:endParaRPr lang="en-US" dirty="0"/>
        </a:p>
      </dgm:t>
    </dgm:pt>
    <dgm:pt modelId="{5A9D39DB-1D8D-4398-8E70-82664B866F2C}" type="parTrans" cxnId="{2BB1AECB-4F9E-49B0-978D-0B211D70FF16}">
      <dgm:prSet/>
      <dgm:spPr/>
      <dgm:t>
        <a:bodyPr/>
        <a:lstStyle/>
        <a:p>
          <a:endParaRPr lang="en-US"/>
        </a:p>
      </dgm:t>
    </dgm:pt>
    <dgm:pt modelId="{E60B067C-9E13-46A3-8C70-6C19BECDEDF4}" type="sibTrans" cxnId="{2BB1AECB-4F9E-49B0-978D-0B211D70FF16}">
      <dgm:prSet/>
      <dgm:spPr/>
      <dgm:t>
        <a:bodyPr/>
        <a:lstStyle/>
        <a:p>
          <a:endParaRPr lang="en-US"/>
        </a:p>
      </dgm:t>
    </dgm:pt>
    <dgm:pt modelId="{7CF81786-45BA-4886-91D8-EEACC8DDD1EB}">
      <dgm:prSet phldrT="[Text]" custT="1"/>
      <dgm:spPr/>
      <dgm:t>
        <a:bodyPr/>
        <a:lstStyle/>
        <a:p>
          <a:r>
            <a:rPr lang="en-US" sz="1200" b="1" dirty="0" smtClean="0"/>
            <a:t>FICOR Principals</a:t>
          </a:r>
        </a:p>
        <a:p>
          <a:r>
            <a:rPr lang="en-US" sz="1200" dirty="0" smtClean="0"/>
            <a:t>BLM, BOR, FWS, NOAA, NPS, USACE, USFS,</a:t>
          </a:r>
        </a:p>
        <a:p>
          <a:r>
            <a:rPr lang="en-US" sz="1200" b="0" dirty="0" smtClean="0"/>
            <a:t>Directors of agencies that Manage Outdoor Recreation Facilities, Lands, and Waters</a:t>
          </a:r>
          <a:endParaRPr lang="en-US" sz="1200" dirty="0"/>
        </a:p>
      </dgm:t>
    </dgm:pt>
    <dgm:pt modelId="{6FCC3177-9DAA-44E2-9135-C1C1C4325187}" type="parTrans" cxnId="{D21B5BB6-B974-4D16-A1B4-172D8CA5880C}">
      <dgm:prSet/>
      <dgm:spPr>
        <a:solidFill>
          <a:schemeClr val="accent1"/>
        </a:solidFill>
      </dgm:spPr>
      <dgm:t>
        <a:bodyPr/>
        <a:lstStyle/>
        <a:p>
          <a:endParaRPr lang="en-US" dirty="0"/>
        </a:p>
      </dgm:t>
    </dgm:pt>
    <dgm:pt modelId="{7789AE8A-6A1C-48D3-879E-0029C59047D1}" type="sibTrans" cxnId="{D21B5BB6-B974-4D16-A1B4-172D8CA5880C}">
      <dgm:prSet/>
      <dgm:spPr/>
      <dgm:t>
        <a:bodyPr/>
        <a:lstStyle/>
        <a:p>
          <a:endParaRPr lang="en-US"/>
        </a:p>
      </dgm:t>
    </dgm:pt>
    <dgm:pt modelId="{4BE1AE12-7F19-4138-8491-1FD8DEC8B50B}">
      <dgm:prSet phldrT="[Text]" custT="1"/>
      <dgm:spPr/>
      <dgm:t>
        <a:bodyPr/>
        <a:lstStyle/>
        <a:p>
          <a:r>
            <a:rPr lang="en-US" sz="1200" dirty="0" smtClean="0"/>
            <a:t>Tribes and Native American Interests</a:t>
          </a:r>
          <a:endParaRPr lang="en-US" sz="1200" dirty="0"/>
        </a:p>
      </dgm:t>
    </dgm:pt>
    <dgm:pt modelId="{1794CAE6-9020-4932-8AFA-BEE60AAE406E}" type="parTrans" cxnId="{2DD54235-A307-438A-B756-7B8461928D4F}">
      <dgm:prSet/>
      <dgm:spPr>
        <a:solidFill>
          <a:schemeClr val="accent1"/>
        </a:solidFill>
      </dgm:spPr>
      <dgm:t>
        <a:bodyPr/>
        <a:lstStyle/>
        <a:p>
          <a:endParaRPr lang="en-US" dirty="0"/>
        </a:p>
      </dgm:t>
    </dgm:pt>
    <dgm:pt modelId="{2D00B8D0-015E-41AF-AEE7-0994044F0184}" type="sibTrans" cxnId="{2DD54235-A307-438A-B756-7B8461928D4F}">
      <dgm:prSet/>
      <dgm:spPr/>
      <dgm:t>
        <a:bodyPr/>
        <a:lstStyle/>
        <a:p>
          <a:endParaRPr lang="en-US"/>
        </a:p>
      </dgm:t>
    </dgm:pt>
    <dgm:pt modelId="{9CA1A4D8-FECC-4B7C-90CA-9F4CC225298E}">
      <dgm:prSet phldrT="[Text]" custT="1"/>
      <dgm:spPr/>
      <dgm:t>
        <a:bodyPr/>
        <a:lstStyle/>
        <a:p>
          <a:r>
            <a:rPr lang="en-US" sz="1200" dirty="0" smtClean="0"/>
            <a:t>Professional Societies</a:t>
          </a:r>
          <a:r>
            <a:rPr lang="en-US" sz="1200" dirty="0"/>
            <a:t>, </a:t>
          </a:r>
          <a:r>
            <a:rPr lang="en-US" sz="1200" dirty="0" smtClean="0"/>
            <a:t>Universities</a:t>
          </a:r>
          <a:r>
            <a:rPr lang="en-US" sz="1200" dirty="0"/>
            <a:t>, </a:t>
          </a:r>
          <a:r>
            <a:rPr lang="en-US" sz="1200" dirty="0" smtClean="0"/>
            <a:t>Research</a:t>
          </a:r>
          <a:endParaRPr lang="en-US" sz="1200" dirty="0"/>
        </a:p>
      </dgm:t>
    </dgm:pt>
    <dgm:pt modelId="{C2E734C5-DC70-4C30-B95C-CBC0CAB01663}" type="parTrans" cxnId="{9A712400-CC9C-4903-85E5-E47A99B37FDD}">
      <dgm:prSet/>
      <dgm:spPr>
        <a:solidFill>
          <a:schemeClr val="accent1"/>
        </a:solidFill>
      </dgm:spPr>
      <dgm:t>
        <a:bodyPr/>
        <a:lstStyle/>
        <a:p>
          <a:endParaRPr lang="en-US" dirty="0"/>
        </a:p>
      </dgm:t>
    </dgm:pt>
    <dgm:pt modelId="{ABA76CFD-58C5-4E2E-A043-972F4132A24F}" type="sibTrans" cxnId="{9A712400-CC9C-4903-85E5-E47A99B37FDD}">
      <dgm:prSet/>
      <dgm:spPr/>
      <dgm:t>
        <a:bodyPr/>
        <a:lstStyle/>
        <a:p>
          <a:endParaRPr lang="en-US"/>
        </a:p>
      </dgm:t>
    </dgm:pt>
    <dgm:pt modelId="{6F511C90-FE9B-4770-9244-53822D940056}">
      <dgm:prSet custT="1"/>
      <dgm:spPr/>
      <dgm:t>
        <a:bodyPr/>
        <a:lstStyle/>
        <a:p>
          <a:r>
            <a:rPr lang="en-US" sz="1200" dirty="0" smtClean="0"/>
            <a:t>Outdoor Recreation National Interests, Organizations, and Stakeholders</a:t>
          </a:r>
          <a:endParaRPr lang="en-US" sz="1200" dirty="0"/>
        </a:p>
      </dgm:t>
    </dgm:pt>
    <dgm:pt modelId="{FD8F9B6B-255A-4DFB-9240-99AC96952529}" type="parTrans" cxnId="{5A2CC679-65C1-460F-9590-EEA0CA503C20}">
      <dgm:prSet/>
      <dgm:spPr>
        <a:solidFill>
          <a:schemeClr val="accent1"/>
        </a:solidFill>
      </dgm:spPr>
      <dgm:t>
        <a:bodyPr/>
        <a:lstStyle/>
        <a:p>
          <a:endParaRPr lang="en-US" dirty="0"/>
        </a:p>
      </dgm:t>
    </dgm:pt>
    <dgm:pt modelId="{E4912657-3917-408F-BB0C-5FFEBC76FD3D}" type="sibTrans" cxnId="{5A2CC679-65C1-460F-9590-EEA0CA503C20}">
      <dgm:prSet/>
      <dgm:spPr/>
      <dgm:t>
        <a:bodyPr/>
        <a:lstStyle/>
        <a:p>
          <a:endParaRPr lang="en-US"/>
        </a:p>
      </dgm:t>
    </dgm:pt>
    <dgm:pt modelId="{E1D7E626-1F6D-4A2C-9133-82CDD1C5FD29}">
      <dgm:prSet custT="1"/>
      <dgm:spPr/>
      <dgm:t>
        <a:bodyPr/>
        <a:lstStyle/>
        <a:p>
          <a:r>
            <a:rPr lang="en-US" sz="1200" dirty="0" smtClean="0"/>
            <a:t>National FACA </a:t>
          </a:r>
          <a:r>
            <a:rPr lang="en-US" sz="1200" dirty="0"/>
            <a:t>Advisory </a:t>
          </a:r>
          <a:r>
            <a:rPr lang="en-US" sz="1200" dirty="0" smtClean="0"/>
            <a:t>Committees: WHHCC, Sport Fishing and Boating, Youth</a:t>
          </a:r>
          <a:endParaRPr lang="en-US" sz="1200" dirty="0"/>
        </a:p>
      </dgm:t>
    </dgm:pt>
    <dgm:pt modelId="{75FE8CD5-F4B5-4F4C-ADD0-A6AABCBC1C72}" type="parTrans" cxnId="{87458529-0216-4EB4-A569-C9332B464E43}">
      <dgm:prSet/>
      <dgm:spPr>
        <a:solidFill>
          <a:schemeClr val="accent1"/>
        </a:solidFill>
      </dgm:spPr>
      <dgm:t>
        <a:bodyPr/>
        <a:lstStyle/>
        <a:p>
          <a:endParaRPr lang="en-US" dirty="0"/>
        </a:p>
      </dgm:t>
    </dgm:pt>
    <dgm:pt modelId="{F7511F01-8FDB-4968-8FBE-9248B191863A}" type="sibTrans" cxnId="{87458529-0216-4EB4-A569-C9332B464E43}">
      <dgm:prSet/>
      <dgm:spPr/>
      <dgm:t>
        <a:bodyPr/>
        <a:lstStyle/>
        <a:p>
          <a:endParaRPr lang="en-US"/>
        </a:p>
      </dgm:t>
    </dgm:pt>
    <dgm:pt modelId="{69B581F0-8477-449E-9BA2-AC3796077DCE}">
      <dgm:prSet custT="1"/>
      <dgm:spPr/>
      <dgm:t>
        <a:bodyPr/>
        <a:lstStyle/>
        <a:p>
          <a:r>
            <a:rPr lang="en-US" sz="1200" b="0" dirty="0" smtClean="0"/>
            <a:t>State </a:t>
          </a:r>
          <a:r>
            <a:rPr lang="en-US" sz="1200" b="0" dirty="0"/>
            <a:t>and </a:t>
          </a:r>
          <a:r>
            <a:rPr lang="en-US" sz="1200" b="0" dirty="0" smtClean="0"/>
            <a:t>Local Recreation  and Parks  Interests</a:t>
          </a:r>
          <a:endParaRPr lang="en-US" sz="1200" b="0" dirty="0"/>
        </a:p>
      </dgm:t>
    </dgm:pt>
    <dgm:pt modelId="{310A9986-C1EC-44BD-8F97-CD34AF3A68B8}" type="parTrans" cxnId="{A10C9801-E4CD-48EF-9F6D-15AD40C42725}">
      <dgm:prSet/>
      <dgm:spPr>
        <a:solidFill>
          <a:schemeClr val="accent1"/>
        </a:solidFill>
      </dgm:spPr>
      <dgm:t>
        <a:bodyPr/>
        <a:lstStyle/>
        <a:p>
          <a:endParaRPr lang="en-US" dirty="0"/>
        </a:p>
      </dgm:t>
    </dgm:pt>
    <dgm:pt modelId="{2967853E-231F-4BBF-BBF9-E6297C27794D}" type="sibTrans" cxnId="{A10C9801-E4CD-48EF-9F6D-15AD40C42725}">
      <dgm:prSet/>
      <dgm:spPr/>
      <dgm:t>
        <a:bodyPr/>
        <a:lstStyle/>
        <a:p>
          <a:endParaRPr lang="en-US"/>
        </a:p>
      </dgm:t>
    </dgm:pt>
    <dgm:pt modelId="{FA9F7F8E-427E-4BA6-937D-14F8E6324510}">
      <dgm:prSet custT="1"/>
      <dgm:spPr/>
      <dgm:t>
        <a:bodyPr/>
        <a:lstStyle/>
        <a:p>
          <a:r>
            <a:rPr lang="en-US" sz="1200" dirty="0" smtClean="0"/>
            <a:t>Other Federal Interagency Councils  and Committees related to Outdoor Recreation, Trails, Rivers, Tourism and others </a:t>
          </a:r>
          <a:endParaRPr lang="en-US" sz="1200" dirty="0"/>
        </a:p>
      </dgm:t>
    </dgm:pt>
    <dgm:pt modelId="{A4C766EB-6812-4869-BE40-E6C4FA69EA75}" type="parTrans" cxnId="{8E00B414-DEC3-49D7-911D-F235B7450783}">
      <dgm:prSet/>
      <dgm:spPr>
        <a:solidFill>
          <a:schemeClr val="accent1"/>
        </a:solidFill>
      </dgm:spPr>
      <dgm:t>
        <a:bodyPr/>
        <a:lstStyle/>
        <a:p>
          <a:endParaRPr lang="en-US" dirty="0"/>
        </a:p>
      </dgm:t>
    </dgm:pt>
    <dgm:pt modelId="{A055B2A6-1326-462F-AECF-64D4A5F432D9}" type="sibTrans" cxnId="{8E00B414-DEC3-49D7-911D-F235B7450783}">
      <dgm:prSet/>
      <dgm:spPr/>
      <dgm:t>
        <a:bodyPr/>
        <a:lstStyle/>
        <a:p>
          <a:endParaRPr lang="en-US"/>
        </a:p>
      </dgm:t>
    </dgm:pt>
    <dgm:pt modelId="{1CB8B830-9FF2-428E-9EA9-8A450C23AD6C}">
      <dgm:prSet custRadScaleRad="100989"/>
      <dgm:spPr/>
      <dgm:t>
        <a:bodyPr/>
        <a:lstStyle/>
        <a:p>
          <a:endParaRPr lang="en-US" dirty="0"/>
        </a:p>
      </dgm:t>
    </dgm:pt>
    <dgm:pt modelId="{F2ECF4D6-C5EB-4771-A09A-C40AEDCB51B8}" type="parTrans" cxnId="{19AADF41-C580-4AFD-98A6-AA019038D87F}">
      <dgm:prSet/>
      <dgm:spPr/>
      <dgm:t>
        <a:bodyPr/>
        <a:lstStyle/>
        <a:p>
          <a:endParaRPr lang="en-US"/>
        </a:p>
      </dgm:t>
    </dgm:pt>
    <dgm:pt modelId="{6000D0AB-4A22-432D-B384-4AE7BD2B8D95}" type="sibTrans" cxnId="{19AADF41-C580-4AFD-98A6-AA019038D87F}">
      <dgm:prSet/>
      <dgm:spPr/>
      <dgm:t>
        <a:bodyPr/>
        <a:lstStyle/>
        <a:p>
          <a:endParaRPr lang="en-US"/>
        </a:p>
      </dgm:t>
    </dgm:pt>
    <dgm:pt modelId="{BEFB63DE-8CE1-40C6-8B44-D05D5415F8E2}">
      <dgm:prSet custT="1"/>
      <dgm:spPr/>
      <dgm:t>
        <a:bodyPr/>
        <a:lstStyle/>
        <a:p>
          <a:r>
            <a:rPr lang="en-US" sz="1200" dirty="0" smtClean="0"/>
            <a:t>Coordination with Other Federal Agencies with Recreation Interests or Resources</a:t>
          </a:r>
          <a:endParaRPr lang="en-US" sz="1200" dirty="0"/>
        </a:p>
      </dgm:t>
    </dgm:pt>
    <dgm:pt modelId="{B5796D33-A508-43B1-B115-495119EE1C1A}" type="parTrans" cxnId="{1B4D5BA4-17B8-492A-9B3E-33F73A8EFC60}">
      <dgm:prSet/>
      <dgm:spPr>
        <a:solidFill>
          <a:schemeClr val="accent1"/>
        </a:solidFill>
      </dgm:spPr>
      <dgm:t>
        <a:bodyPr/>
        <a:lstStyle/>
        <a:p>
          <a:endParaRPr lang="en-US" dirty="0"/>
        </a:p>
      </dgm:t>
    </dgm:pt>
    <dgm:pt modelId="{227467F0-408A-4D86-9381-07C70133D95B}" type="sibTrans" cxnId="{1B4D5BA4-17B8-492A-9B3E-33F73A8EFC60}">
      <dgm:prSet/>
      <dgm:spPr/>
      <dgm:t>
        <a:bodyPr/>
        <a:lstStyle/>
        <a:p>
          <a:endParaRPr lang="en-US"/>
        </a:p>
      </dgm:t>
    </dgm:pt>
    <dgm:pt modelId="{D062E21D-5A05-46B0-9BF8-168B3003E1A8}" type="pres">
      <dgm:prSet presAssocID="{0104F2FF-81E1-457E-AB7F-8897388938AF}" presName="Name0" presStyleCnt="0">
        <dgm:presLayoutVars>
          <dgm:chMax val="1"/>
          <dgm:dir/>
          <dgm:animLvl val="ctr"/>
          <dgm:resizeHandles val="exact"/>
        </dgm:presLayoutVars>
      </dgm:prSet>
      <dgm:spPr/>
      <dgm:t>
        <a:bodyPr/>
        <a:lstStyle/>
        <a:p>
          <a:endParaRPr lang="en-US"/>
        </a:p>
      </dgm:t>
    </dgm:pt>
    <dgm:pt modelId="{DA82EB10-22D5-4254-A7A2-FAD543AB4374}" type="pres">
      <dgm:prSet presAssocID="{F43BD399-ACF4-4B4F-ADD7-8C50A5D21608}" presName="centerShape" presStyleLbl="node0" presStyleIdx="0" presStyleCnt="1" custScaleX="140386" custScaleY="102841" custLinFactNeighborX="9552"/>
      <dgm:spPr>
        <a:prstGeom prst="flowChartAlternateProcess">
          <a:avLst/>
        </a:prstGeom>
      </dgm:spPr>
      <dgm:t>
        <a:bodyPr/>
        <a:lstStyle/>
        <a:p>
          <a:endParaRPr lang="en-US"/>
        </a:p>
      </dgm:t>
    </dgm:pt>
    <dgm:pt modelId="{58E978BB-CC89-4FBF-8338-F8AC474B2318}" type="pres">
      <dgm:prSet presAssocID="{6FCC3177-9DAA-44E2-9135-C1C1C4325187}" presName="parTrans" presStyleLbl="sibTrans2D1" presStyleIdx="0" presStyleCnt="8" custAng="21553732" custScaleX="154424"/>
      <dgm:spPr/>
      <dgm:t>
        <a:bodyPr/>
        <a:lstStyle/>
        <a:p>
          <a:endParaRPr lang="en-US"/>
        </a:p>
      </dgm:t>
    </dgm:pt>
    <dgm:pt modelId="{8F753902-C8D2-4475-BFFE-EF33A1EC05A4}" type="pres">
      <dgm:prSet presAssocID="{6FCC3177-9DAA-44E2-9135-C1C1C4325187}" presName="connectorText" presStyleLbl="sibTrans2D1" presStyleIdx="0" presStyleCnt="8"/>
      <dgm:spPr/>
      <dgm:t>
        <a:bodyPr/>
        <a:lstStyle/>
        <a:p>
          <a:endParaRPr lang="en-US"/>
        </a:p>
      </dgm:t>
    </dgm:pt>
    <dgm:pt modelId="{B28AFCDD-E6F7-4C95-A7DE-FEBF4F6AF60C}" type="pres">
      <dgm:prSet presAssocID="{7CF81786-45BA-4886-91D8-EEACC8DDD1EB}" presName="node" presStyleLbl="node1" presStyleIdx="0" presStyleCnt="8" custScaleX="147966" custScaleY="103570" custRadScaleRad="90448" custRadScaleInc="57616">
        <dgm:presLayoutVars>
          <dgm:bulletEnabled val="1"/>
        </dgm:presLayoutVars>
      </dgm:prSet>
      <dgm:spPr/>
      <dgm:t>
        <a:bodyPr/>
        <a:lstStyle/>
        <a:p>
          <a:endParaRPr lang="en-US"/>
        </a:p>
      </dgm:t>
    </dgm:pt>
    <dgm:pt modelId="{E66310F3-C131-4F17-8EC4-CFD62EDA65EC}" type="pres">
      <dgm:prSet presAssocID="{1794CAE6-9020-4932-8AFA-BEE60AAE406E}" presName="parTrans" presStyleLbl="sibTrans2D1" presStyleIdx="1" presStyleCnt="8" custAng="10953881" custLinFactNeighborX="24412" custLinFactNeighborY="-10798"/>
      <dgm:spPr/>
      <dgm:t>
        <a:bodyPr/>
        <a:lstStyle/>
        <a:p>
          <a:endParaRPr lang="en-US"/>
        </a:p>
      </dgm:t>
    </dgm:pt>
    <dgm:pt modelId="{AB508F5C-2408-47B9-93BC-127E3FD3EE92}" type="pres">
      <dgm:prSet presAssocID="{1794CAE6-9020-4932-8AFA-BEE60AAE406E}" presName="connectorText" presStyleLbl="sibTrans2D1" presStyleIdx="1" presStyleCnt="8"/>
      <dgm:spPr/>
      <dgm:t>
        <a:bodyPr/>
        <a:lstStyle/>
        <a:p>
          <a:endParaRPr lang="en-US"/>
        </a:p>
      </dgm:t>
    </dgm:pt>
    <dgm:pt modelId="{D4F1C818-261D-4E6E-A951-8C3996BA0D88}" type="pres">
      <dgm:prSet presAssocID="{4BE1AE12-7F19-4138-8491-1FD8DEC8B50B}" presName="node" presStyleLbl="node1" presStyleIdx="1" presStyleCnt="8" custScaleX="112688" custScaleY="90888" custRadScaleRad="121994" custRadScaleInc="49908">
        <dgm:presLayoutVars>
          <dgm:bulletEnabled val="1"/>
        </dgm:presLayoutVars>
      </dgm:prSet>
      <dgm:spPr/>
      <dgm:t>
        <a:bodyPr/>
        <a:lstStyle/>
        <a:p>
          <a:endParaRPr lang="en-US"/>
        </a:p>
      </dgm:t>
    </dgm:pt>
    <dgm:pt modelId="{783330D3-5BE1-44F7-9811-CFDEB7BFD83F}" type="pres">
      <dgm:prSet presAssocID="{C2E734C5-DC70-4C30-B95C-CBC0CAB01663}" presName="parTrans" presStyleLbl="sibTrans2D1" presStyleIdx="2" presStyleCnt="8" custAng="10800000" custScaleX="146620"/>
      <dgm:spPr/>
      <dgm:t>
        <a:bodyPr/>
        <a:lstStyle/>
        <a:p>
          <a:endParaRPr lang="en-US"/>
        </a:p>
      </dgm:t>
    </dgm:pt>
    <dgm:pt modelId="{F0221994-30E3-426A-BF7D-30E2128E7B43}" type="pres">
      <dgm:prSet presAssocID="{C2E734C5-DC70-4C30-B95C-CBC0CAB01663}" presName="connectorText" presStyleLbl="sibTrans2D1" presStyleIdx="2" presStyleCnt="8"/>
      <dgm:spPr/>
      <dgm:t>
        <a:bodyPr/>
        <a:lstStyle/>
        <a:p>
          <a:endParaRPr lang="en-US"/>
        </a:p>
      </dgm:t>
    </dgm:pt>
    <dgm:pt modelId="{4B601AAF-8B61-4268-97F9-90229137980B}" type="pres">
      <dgm:prSet presAssocID="{9CA1A4D8-FECC-4B7C-90CA-9F4CC225298E}" presName="node" presStyleLbl="node1" presStyleIdx="2" presStyleCnt="8" custScaleX="111656" custScaleY="96859" custRadScaleRad="119105">
        <dgm:presLayoutVars>
          <dgm:bulletEnabled val="1"/>
        </dgm:presLayoutVars>
      </dgm:prSet>
      <dgm:spPr/>
      <dgm:t>
        <a:bodyPr/>
        <a:lstStyle/>
        <a:p>
          <a:endParaRPr lang="en-US"/>
        </a:p>
      </dgm:t>
    </dgm:pt>
    <dgm:pt modelId="{2834C3B2-66B9-4A80-AFF5-1416534107DF}" type="pres">
      <dgm:prSet presAssocID="{FD8F9B6B-255A-4DFB-9240-99AC96952529}" presName="parTrans" presStyleLbl="sibTrans2D1" presStyleIdx="3" presStyleCnt="8" custAng="10795738" custLinFactNeighborX="26641" custLinFactNeighborY="6559" custRadScaleRad="211661"/>
      <dgm:spPr/>
      <dgm:t>
        <a:bodyPr/>
        <a:lstStyle/>
        <a:p>
          <a:endParaRPr lang="en-US"/>
        </a:p>
      </dgm:t>
    </dgm:pt>
    <dgm:pt modelId="{A7FC9909-5674-47FF-8AE6-5103F3D06475}" type="pres">
      <dgm:prSet presAssocID="{FD8F9B6B-255A-4DFB-9240-99AC96952529}" presName="connectorText" presStyleLbl="sibTrans2D1" presStyleIdx="3" presStyleCnt="8"/>
      <dgm:spPr/>
      <dgm:t>
        <a:bodyPr/>
        <a:lstStyle/>
        <a:p>
          <a:endParaRPr lang="en-US"/>
        </a:p>
      </dgm:t>
    </dgm:pt>
    <dgm:pt modelId="{933B40D9-62CB-4715-83F0-A2941846A3BB}" type="pres">
      <dgm:prSet presAssocID="{6F511C90-FE9B-4770-9244-53822D940056}" presName="node" presStyleLbl="node1" presStyleIdx="3" presStyleCnt="8" custScaleX="118516" custScaleY="102830" custRadScaleRad="118021" custRadScaleInc="-34282">
        <dgm:presLayoutVars>
          <dgm:bulletEnabled val="1"/>
        </dgm:presLayoutVars>
      </dgm:prSet>
      <dgm:spPr/>
      <dgm:t>
        <a:bodyPr/>
        <a:lstStyle/>
        <a:p>
          <a:endParaRPr lang="en-US"/>
        </a:p>
      </dgm:t>
    </dgm:pt>
    <dgm:pt modelId="{B2B322F0-B857-43E5-A8FE-8140F04B2508}" type="pres">
      <dgm:prSet presAssocID="{310A9986-C1EC-44BD-8F97-CD34AF3A68B8}" presName="parTrans" presStyleLbl="sibTrans2D1" presStyleIdx="4" presStyleCnt="8" custAng="10800000" custScaleX="125642"/>
      <dgm:spPr/>
      <dgm:t>
        <a:bodyPr/>
        <a:lstStyle/>
        <a:p>
          <a:endParaRPr lang="en-US"/>
        </a:p>
      </dgm:t>
    </dgm:pt>
    <dgm:pt modelId="{BCCA624D-0A10-40C6-A273-6290AD8C2423}" type="pres">
      <dgm:prSet presAssocID="{310A9986-C1EC-44BD-8F97-CD34AF3A68B8}" presName="connectorText" presStyleLbl="sibTrans2D1" presStyleIdx="4" presStyleCnt="8"/>
      <dgm:spPr/>
      <dgm:t>
        <a:bodyPr/>
        <a:lstStyle/>
        <a:p>
          <a:endParaRPr lang="en-US"/>
        </a:p>
      </dgm:t>
    </dgm:pt>
    <dgm:pt modelId="{A2A12858-4084-48D3-B3A2-146C48A8C35F}" type="pres">
      <dgm:prSet presAssocID="{69B581F0-8477-449E-9BA2-AC3796077DCE}" presName="node" presStyleLbl="node1" presStyleIdx="4" presStyleCnt="8" custScaleX="112545" custScaleY="105355" custRadScaleRad="91356" custRadScaleInc="-55530">
        <dgm:presLayoutVars>
          <dgm:bulletEnabled val="1"/>
        </dgm:presLayoutVars>
      </dgm:prSet>
      <dgm:spPr/>
      <dgm:t>
        <a:bodyPr/>
        <a:lstStyle/>
        <a:p>
          <a:endParaRPr lang="en-US"/>
        </a:p>
      </dgm:t>
    </dgm:pt>
    <dgm:pt modelId="{46A67469-EE1A-49C1-A625-A69734889F69}" type="pres">
      <dgm:prSet presAssocID="{A4C766EB-6812-4869-BE40-E6C4FA69EA75}" presName="parTrans" presStyleLbl="sibTrans2D1" presStyleIdx="5" presStyleCnt="8" custAng="10710404" custLinFactNeighborX="-26286"/>
      <dgm:spPr/>
      <dgm:t>
        <a:bodyPr/>
        <a:lstStyle/>
        <a:p>
          <a:endParaRPr lang="en-US"/>
        </a:p>
      </dgm:t>
    </dgm:pt>
    <dgm:pt modelId="{7640ED1C-2C9B-48AA-AEB1-7E63146EF8D9}" type="pres">
      <dgm:prSet presAssocID="{A4C766EB-6812-4869-BE40-E6C4FA69EA75}" presName="connectorText" presStyleLbl="sibTrans2D1" presStyleIdx="5" presStyleCnt="8"/>
      <dgm:spPr/>
      <dgm:t>
        <a:bodyPr/>
        <a:lstStyle/>
        <a:p>
          <a:endParaRPr lang="en-US"/>
        </a:p>
      </dgm:t>
    </dgm:pt>
    <dgm:pt modelId="{6AA8167B-5DB3-4467-BA59-98406E04637F}" type="pres">
      <dgm:prSet presAssocID="{FA9F7F8E-427E-4BA6-937D-14F8E6324510}" presName="node" presStyleLbl="node1" presStyleIdx="5" presStyleCnt="8" custScaleX="134208" custScaleY="102830" custRadScaleRad="94290" custRadScaleInc="-31525">
        <dgm:presLayoutVars>
          <dgm:bulletEnabled val="1"/>
        </dgm:presLayoutVars>
      </dgm:prSet>
      <dgm:spPr/>
      <dgm:t>
        <a:bodyPr/>
        <a:lstStyle/>
        <a:p>
          <a:endParaRPr lang="en-US"/>
        </a:p>
      </dgm:t>
    </dgm:pt>
    <dgm:pt modelId="{03D66376-445C-425D-B9A2-6B6158E4ABFE}" type="pres">
      <dgm:prSet presAssocID="{75FE8CD5-F4B5-4F4C-ADD0-A6AABCBC1C72}" presName="parTrans" presStyleLbl="sibTrans2D1" presStyleIdx="6" presStyleCnt="8" custAng="10800000" custScaleX="127810" custLinFactNeighborX="4926"/>
      <dgm:spPr/>
      <dgm:t>
        <a:bodyPr/>
        <a:lstStyle/>
        <a:p>
          <a:endParaRPr lang="en-US"/>
        </a:p>
      </dgm:t>
    </dgm:pt>
    <dgm:pt modelId="{6E2DAA6A-0F88-4452-BB96-B79F08EFB641}" type="pres">
      <dgm:prSet presAssocID="{75FE8CD5-F4B5-4F4C-ADD0-A6AABCBC1C72}" presName="connectorText" presStyleLbl="sibTrans2D1" presStyleIdx="6" presStyleCnt="8"/>
      <dgm:spPr/>
      <dgm:t>
        <a:bodyPr/>
        <a:lstStyle/>
        <a:p>
          <a:endParaRPr lang="en-US"/>
        </a:p>
      </dgm:t>
    </dgm:pt>
    <dgm:pt modelId="{814A4B43-1175-4C11-8CC5-E14AC4DBBA40}" type="pres">
      <dgm:prSet presAssocID="{E1D7E626-1F6D-4A2C-9133-82CDD1C5FD29}" presName="node" presStyleLbl="node1" presStyleIdx="6" presStyleCnt="8" custScaleX="123311" custScaleY="106724" custRadScaleRad="91607" custRadScaleInc="-7330">
        <dgm:presLayoutVars>
          <dgm:bulletEnabled val="1"/>
        </dgm:presLayoutVars>
      </dgm:prSet>
      <dgm:spPr/>
      <dgm:t>
        <a:bodyPr/>
        <a:lstStyle/>
        <a:p>
          <a:endParaRPr lang="en-US"/>
        </a:p>
      </dgm:t>
    </dgm:pt>
    <dgm:pt modelId="{16282736-76C1-4C93-8A95-578D003DD7C4}" type="pres">
      <dgm:prSet presAssocID="{B5796D33-A508-43B1-B115-495119EE1C1A}" presName="parTrans" presStyleLbl="sibTrans2D1" presStyleIdx="7" presStyleCnt="8" custAng="11530485" custLinFactNeighborX="-26381" custLinFactNeighborY="-8806"/>
      <dgm:spPr/>
      <dgm:t>
        <a:bodyPr/>
        <a:lstStyle/>
        <a:p>
          <a:endParaRPr lang="en-US"/>
        </a:p>
      </dgm:t>
    </dgm:pt>
    <dgm:pt modelId="{1BE1E8F5-C57F-4FF1-9F51-4BC7D786BC38}" type="pres">
      <dgm:prSet presAssocID="{B5796D33-A508-43B1-B115-495119EE1C1A}" presName="connectorText" presStyleLbl="sibTrans2D1" presStyleIdx="7" presStyleCnt="8"/>
      <dgm:spPr/>
      <dgm:t>
        <a:bodyPr/>
        <a:lstStyle/>
        <a:p>
          <a:endParaRPr lang="en-US"/>
        </a:p>
      </dgm:t>
    </dgm:pt>
    <dgm:pt modelId="{E9786F42-FC80-4EED-B753-DC525CD66BB2}" type="pres">
      <dgm:prSet presAssocID="{BEFB63DE-8CE1-40C6-8B44-D05D5415F8E2}" presName="node" presStyleLbl="node1" presStyleIdx="7" presStyleCnt="8" custScaleX="116270" custScaleY="90888" custRadScaleRad="91400" custRadScaleInc="16525">
        <dgm:presLayoutVars>
          <dgm:bulletEnabled val="1"/>
        </dgm:presLayoutVars>
      </dgm:prSet>
      <dgm:spPr/>
      <dgm:t>
        <a:bodyPr/>
        <a:lstStyle/>
        <a:p>
          <a:endParaRPr lang="en-US"/>
        </a:p>
      </dgm:t>
    </dgm:pt>
  </dgm:ptLst>
  <dgm:cxnLst>
    <dgm:cxn modelId="{1B4D5BA4-17B8-492A-9B3E-33F73A8EFC60}" srcId="{F43BD399-ACF4-4B4F-ADD7-8C50A5D21608}" destId="{BEFB63DE-8CE1-40C6-8B44-D05D5415F8E2}" srcOrd="7" destOrd="0" parTransId="{B5796D33-A508-43B1-B115-495119EE1C1A}" sibTransId="{227467F0-408A-4D86-9381-07C70133D95B}"/>
    <dgm:cxn modelId="{1C87F786-6E5E-4A2C-AF4F-7C26B8D4A13F}" type="presOf" srcId="{69B581F0-8477-449E-9BA2-AC3796077DCE}" destId="{A2A12858-4084-48D3-B3A2-146C48A8C35F}" srcOrd="0" destOrd="0" presId="urn:microsoft.com/office/officeart/2005/8/layout/radial5"/>
    <dgm:cxn modelId="{7A43DA59-88A2-4D51-BD68-F31E9E4A2886}" type="presOf" srcId="{C2E734C5-DC70-4C30-B95C-CBC0CAB01663}" destId="{F0221994-30E3-426A-BF7D-30E2128E7B43}" srcOrd="1" destOrd="0" presId="urn:microsoft.com/office/officeart/2005/8/layout/radial5"/>
    <dgm:cxn modelId="{F4797078-B397-4DAF-8787-6E11A4C7B6A6}" type="presOf" srcId="{FD8F9B6B-255A-4DFB-9240-99AC96952529}" destId="{2834C3B2-66B9-4A80-AFF5-1416534107DF}" srcOrd="0" destOrd="0" presId="urn:microsoft.com/office/officeart/2005/8/layout/radial5"/>
    <dgm:cxn modelId="{26D24673-2D74-486F-8F18-3671A282E552}" type="presOf" srcId="{310A9986-C1EC-44BD-8F97-CD34AF3A68B8}" destId="{BCCA624D-0A10-40C6-A273-6290AD8C2423}" srcOrd="1" destOrd="0" presId="urn:microsoft.com/office/officeart/2005/8/layout/radial5"/>
    <dgm:cxn modelId="{EFA657F1-6A4C-47F3-8C4A-1FBA0ADFEA77}" type="presOf" srcId="{7CF81786-45BA-4886-91D8-EEACC8DDD1EB}" destId="{B28AFCDD-E6F7-4C95-A7DE-FEBF4F6AF60C}" srcOrd="0" destOrd="0" presId="urn:microsoft.com/office/officeart/2005/8/layout/radial5"/>
    <dgm:cxn modelId="{5A2CC679-65C1-460F-9590-EEA0CA503C20}" srcId="{F43BD399-ACF4-4B4F-ADD7-8C50A5D21608}" destId="{6F511C90-FE9B-4770-9244-53822D940056}" srcOrd="3" destOrd="0" parTransId="{FD8F9B6B-255A-4DFB-9240-99AC96952529}" sibTransId="{E4912657-3917-408F-BB0C-5FFEBC76FD3D}"/>
    <dgm:cxn modelId="{DF73C54B-17A2-4551-A1D3-20E94C79B434}" type="presOf" srcId="{6FCC3177-9DAA-44E2-9135-C1C1C4325187}" destId="{58E978BB-CC89-4FBF-8338-F8AC474B2318}" srcOrd="0" destOrd="0" presId="urn:microsoft.com/office/officeart/2005/8/layout/radial5"/>
    <dgm:cxn modelId="{297427A9-4476-4180-9ECF-B7ED3D6E7CF8}" type="presOf" srcId="{310A9986-C1EC-44BD-8F97-CD34AF3A68B8}" destId="{B2B322F0-B857-43E5-A8FE-8140F04B2508}" srcOrd="0" destOrd="0" presId="urn:microsoft.com/office/officeart/2005/8/layout/radial5"/>
    <dgm:cxn modelId="{7819DB87-44BD-445F-866F-11608322B7A0}" type="presOf" srcId="{4BE1AE12-7F19-4138-8491-1FD8DEC8B50B}" destId="{D4F1C818-261D-4E6E-A951-8C3996BA0D88}" srcOrd="0" destOrd="0" presId="urn:microsoft.com/office/officeart/2005/8/layout/radial5"/>
    <dgm:cxn modelId="{D21B5BB6-B974-4D16-A1B4-172D8CA5880C}" srcId="{F43BD399-ACF4-4B4F-ADD7-8C50A5D21608}" destId="{7CF81786-45BA-4886-91D8-EEACC8DDD1EB}" srcOrd="0" destOrd="0" parTransId="{6FCC3177-9DAA-44E2-9135-C1C1C4325187}" sibTransId="{7789AE8A-6A1C-48D3-879E-0029C59047D1}"/>
    <dgm:cxn modelId="{8E00B414-DEC3-49D7-911D-F235B7450783}" srcId="{F43BD399-ACF4-4B4F-ADD7-8C50A5D21608}" destId="{FA9F7F8E-427E-4BA6-937D-14F8E6324510}" srcOrd="5" destOrd="0" parTransId="{A4C766EB-6812-4869-BE40-E6C4FA69EA75}" sibTransId="{A055B2A6-1326-462F-AECF-64D4A5F432D9}"/>
    <dgm:cxn modelId="{5AC3BBBC-D9D1-455F-BFAB-1897FDD3732C}" type="presOf" srcId="{6FCC3177-9DAA-44E2-9135-C1C1C4325187}" destId="{8F753902-C8D2-4475-BFFE-EF33A1EC05A4}" srcOrd="1" destOrd="0" presId="urn:microsoft.com/office/officeart/2005/8/layout/radial5"/>
    <dgm:cxn modelId="{E052917F-912D-4F57-ABFE-2C140FBE898A}" type="presOf" srcId="{F43BD399-ACF4-4B4F-ADD7-8C50A5D21608}" destId="{DA82EB10-22D5-4254-A7A2-FAD543AB4374}" srcOrd="0" destOrd="0" presId="urn:microsoft.com/office/officeart/2005/8/layout/radial5"/>
    <dgm:cxn modelId="{F2E28180-ECC5-4344-8A82-707031CF42E7}" type="presOf" srcId="{75FE8CD5-F4B5-4F4C-ADD0-A6AABCBC1C72}" destId="{6E2DAA6A-0F88-4452-BB96-B79F08EFB641}" srcOrd="1" destOrd="0" presId="urn:microsoft.com/office/officeart/2005/8/layout/radial5"/>
    <dgm:cxn modelId="{A13D58A8-A8B0-4212-A7D2-10F6F1A36B4D}" type="presOf" srcId="{E1D7E626-1F6D-4A2C-9133-82CDD1C5FD29}" destId="{814A4B43-1175-4C11-8CC5-E14AC4DBBA40}" srcOrd="0" destOrd="0" presId="urn:microsoft.com/office/officeart/2005/8/layout/radial5"/>
    <dgm:cxn modelId="{776A8AF0-E162-4195-945F-0961D4119AEC}" type="presOf" srcId="{BEFB63DE-8CE1-40C6-8B44-D05D5415F8E2}" destId="{E9786F42-FC80-4EED-B753-DC525CD66BB2}" srcOrd="0" destOrd="0" presId="urn:microsoft.com/office/officeart/2005/8/layout/radial5"/>
    <dgm:cxn modelId="{BC84A00D-BE9F-4ACE-9BC9-01D3C96FE4DB}" type="presOf" srcId="{FD8F9B6B-255A-4DFB-9240-99AC96952529}" destId="{A7FC9909-5674-47FF-8AE6-5103F3D06475}" srcOrd="1" destOrd="0" presId="urn:microsoft.com/office/officeart/2005/8/layout/radial5"/>
    <dgm:cxn modelId="{DC47D8A8-3BB1-469E-9CA8-66AEE2FBEB05}" type="presOf" srcId="{0104F2FF-81E1-457E-AB7F-8897388938AF}" destId="{D062E21D-5A05-46B0-9BF8-168B3003E1A8}" srcOrd="0" destOrd="0" presId="urn:microsoft.com/office/officeart/2005/8/layout/radial5"/>
    <dgm:cxn modelId="{596F1DF7-4AE2-49DE-8B61-0AD03096B91B}" type="presOf" srcId="{6F511C90-FE9B-4770-9244-53822D940056}" destId="{933B40D9-62CB-4715-83F0-A2941846A3BB}" srcOrd="0" destOrd="0" presId="urn:microsoft.com/office/officeart/2005/8/layout/radial5"/>
    <dgm:cxn modelId="{0F940CF1-9A0D-4BCF-8579-D0618D4D3F07}" type="presOf" srcId="{FA9F7F8E-427E-4BA6-937D-14F8E6324510}" destId="{6AA8167B-5DB3-4467-BA59-98406E04637F}" srcOrd="0" destOrd="0" presId="urn:microsoft.com/office/officeart/2005/8/layout/radial5"/>
    <dgm:cxn modelId="{2BB1AECB-4F9E-49B0-978D-0B211D70FF16}" srcId="{0104F2FF-81E1-457E-AB7F-8897388938AF}" destId="{F43BD399-ACF4-4B4F-ADD7-8C50A5D21608}" srcOrd="0" destOrd="0" parTransId="{5A9D39DB-1D8D-4398-8E70-82664B866F2C}" sibTransId="{E60B067C-9E13-46A3-8C70-6C19BECDEDF4}"/>
    <dgm:cxn modelId="{1B47AEA8-73A3-4737-AA80-FC186BB62D02}" type="presOf" srcId="{1794CAE6-9020-4932-8AFA-BEE60AAE406E}" destId="{E66310F3-C131-4F17-8EC4-CFD62EDA65EC}" srcOrd="0" destOrd="0" presId="urn:microsoft.com/office/officeart/2005/8/layout/radial5"/>
    <dgm:cxn modelId="{69427C44-CA38-4E95-8DB6-A75DE98AAB14}" type="presOf" srcId="{B5796D33-A508-43B1-B115-495119EE1C1A}" destId="{1BE1E8F5-C57F-4FF1-9F51-4BC7D786BC38}" srcOrd="1" destOrd="0" presId="urn:microsoft.com/office/officeart/2005/8/layout/radial5"/>
    <dgm:cxn modelId="{A6A9EE2F-407C-46D3-B380-DF1CA489DAA2}" type="presOf" srcId="{A4C766EB-6812-4869-BE40-E6C4FA69EA75}" destId="{7640ED1C-2C9B-48AA-AEB1-7E63146EF8D9}" srcOrd="1" destOrd="0" presId="urn:microsoft.com/office/officeart/2005/8/layout/radial5"/>
    <dgm:cxn modelId="{9A712400-CC9C-4903-85E5-E47A99B37FDD}" srcId="{F43BD399-ACF4-4B4F-ADD7-8C50A5D21608}" destId="{9CA1A4D8-FECC-4B7C-90CA-9F4CC225298E}" srcOrd="2" destOrd="0" parTransId="{C2E734C5-DC70-4C30-B95C-CBC0CAB01663}" sibTransId="{ABA76CFD-58C5-4E2E-A043-972F4132A24F}"/>
    <dgm:cxn modelId="{141F4DAD-335D-44ED-8959-470BA9D54E2E}" type="presOf" srcId="{B5796D33-A508-43B1-B115-495119EE1C1A}" destId="{16282736-76C1-4C93-8A95-578D003DD7C4}" srcOrd="0" destOrd="0" presId="urn:microsoft.com/office/officeart/2005/8/layout/radial5"/>
    <dgm:cxn modelId="{19AADF41-C580-4AFD-98A6-AA019038D87F}" srcId="{0104F2FF-81E1-457E-AB7F-8897388938AF}" destId="{1CB8B830-9FF2-428E-9EA9-8A450C23AD6C}" srcOrd="1" destOrd="0" parTransId="{F2ECF4D6-C5EB-4771-A09A-C40AEDCB51B8}" sibTransId="{6000D0AB-4A22-432D-B384-4AE7BD2B8D95}"/>
    <dgm:cxn modelId="{42B62C18-9C34-45C3-863C-EEBB81257DE8}" type="presOf" srcId="{1794CAE6-9020-4932-8AFA-BEE60AAE406E}" destId="{AB508F5C-2408-47B9-93BC-127E3FD3EE92}" srcOrd="1" destOrd="0" presId="urn:microsoft.com/office/officeart/2005/8/layout/radial5"/>
    <dgm:cxn modelId="{5F9A67AE-CCAA-4454-961B-CB531F3E1F06}" type="presOf" srcId="{75FE8CD5-F4B5-4F4C-ADD0-A6AABCBC1C72}" destId="{03D66376-445C-425D-B9A2-6B6158E4ABFE}" srcOrd="0" destOrd="0" presId="urn:microsoft.com/office/officeart/2005/8/layout/radial5"/>
    <dgm:cxn modelId="{A10C9801-E4CD-48EF-9F6D-15AD40C42725}" srcId="{F43BD399-ACF4-4B4F-ADD7-8C50A5D21608}" destId="{69B581F0-8477-449E-9BA2-AC3796077DCE}" srcOrd="4" destOrd="0" parTransId="{310A9986-C1EC-44BD-8F97-CD34AF3A68B8}" sibTransId="{2967853E-231F-4BBF-BBF9-E6297C27794D}"/>
    <dgm:cxn modelId="{948380D5-3865-4614-AC1B-7E6ED4769535}" type="presOf" srcId="{C2E734C5-DC70-4C30-B95C-CBC0CAB01663}" destId="{783330D3-5BE1-44F7-9811-CFDEB7BFD83F}" srcOrd="0" destOrd="0" presId="urn:microsoft.com/office/officeart/2005/8/layout/radial5"/>
    <dgm:cxn modelId="{87458529-0216-4EB4-A569-C9332B464E43}" srcId="{F43BD399-ACF4-4B4F-ADD7-8C50A5D21608}" destId="{E1D7E626-1F6D-4A2C-9133-82CDD1C5FD29}" srcOrd="6" destOrd="0" parTransId="{75FE8CD5-F4B5-4F4C-ADD0-A6AABCBC1C72}" sibTransId="{F7511F01-8FDB-4968-8FBE-9248B191863A}"/>
    <dgm:cxn modelId="{2DD54235-A307-438A-B756-7B8461928D4F}" srcId="{F43BD399-ACF4-4B4F-ADD7-8C50A5D21608}" destId="{4BE1AE12-7F19-4138-8491-1FD8DEC8B50B}" srcOrd="1" destOrd="0" parTransId="{1794CAE6-9020-4932-8AFA-BEE60AAE406E}" sibTransId="{2D00B8D0-015E-41AF-AEE7-0994044F0184}"/>
    <dgm:cxn modelId="{0BDD0CF4-C3CC-4286-9A0E-F96D3436EFDD}" type="presOf" srcId="{9CA1A4D8-FECC-4B7C-90CA-9F4CC225298E}" destId="{4B601AAF-8B61-4268-97F9-90229137980B}" srcOrd="0" destOrd="0" presId="urn:microsoft.com/office/officeart/2005/8/layout/radial5"/>
    <dgm:cxn modelId="{B86AFF43-57DD-4A65-AF8E-F9D0E5B65DC0}" type="presOf" srcId="{A4C766EB-6812-4869-BE40-E6C4FA69EA75}" destId="{46A67469-EE1A-49C1-A625-A69734889F69}" srcOrd="0" destOrd="0" presId="urn:microsoft.com/office/officeart/2005/8/layout/radial5"/>
    <dgm:cxn modelId="{6D7A3E7B-AA6F-4AE5-B316-38A12EE5E09D}" type="presParOf" srcId="{D062E21D-5A05-46B0-9BF8-168B3003E1A8}" destId="{DA82EB10-22D5-4254-A7A2-FAD543AB4374}" srcOrd="0" destOrd="0" presId="urn:microsoft.com/office/officeart/2005/8/layout/radial5"/>
    <dgm:cxn modelId="{204256D7-A4D1-4C94-869F-3914A079897B}" type="presParOf" srcId="{D062E21D-5A05-46B0-9BF8-168B3003E1A8}" destId="{58E978BB-CC89-4FBF-8338-F8AC474B2318}" srcOrd="1" destOrd="0" presId="urn:microsoft.com/office/officeart/2005/8/layout/radial5"/>
    <dgm:cxn modelId="{F3507E5C-935E-41CC-A8EB-D072D5556D77}" type="presParOf" srcId="{58E978BB-CC89-4FBF-8338-F8AC474B2318}" destId="{8F753902-C8D2-4475-BFFE-EF33A1EC05A4}" srcOrd="0" destOrd="0" presId="urn:microsoft.com/office/officeart/2005/8/layout/radial5"/>
    <dgm:cxn modelId="{B97F3901-288B-4E02-9B81-35326A726430}" type="presParOf" srcId="{D062E21D-5A05-46B0-9BF8-168B3003E1A8}" destId="{B28AFCDD-E6F7-4C95-A7DE-FEBF4F6AF60C}" srcOrd="2" destOrd="0" presId="urn:microsoft.com/office/officeart/2005/8/layout/radial5"/>
    <dgm:cxn modelId="{057B80AD-C1F0-4DD4-A45B-622F4CB3E4CE}" type="presParOf" srcId="{D062E21D-5A05-46B0-9BF8-168B3003E1A8}" destId="{E66310F3-C131-4F17-8EC4-CFD62EDA65EC}" srcOrd="3" destOrd="0" presId="urn:microsoft.com/office/officeart/2005/8/layout/radial5"/>
    <dgm:cxn modelId="{1389DF9A-968C-4A5C-8DA4-A602E7A84888}" type="presParOf" srcId="{E66310F3-C131-4F17-8EC4-CFD62EDA65EC}" destId="{AB508F5C-2408-47B9-93BC-127E3FD3EE92}" srcOrd="0" destOrd="0" presId="urn:microsoft.com/office/officeart/2005/8/layout/radial5"/>
    <dgm:cxn modelId="{C944C0AB-098B-4EC3-91A8-64BC9BCC3BF3}" type="presParOf" srcId="{D062E21D-5A05-46B0-9BF8-168B3003E1A8}" destId="{D4F1C818-261D-4E6E-A951-8C3996BA0D88}" srcOrd="4" destOrd="0" presId="urn:microsoft.com/office/officeart/2005/8/layout/radial5"/>
    <dgm:cxn modelId="{EE7ADF17-DF34-4C67-9214-312E948AC750}" type="presParOf" srcId="{D062E21D-5A05-46B0-9BF8-168B3003E1A8}" destId="{783330D3-5BE1-44F7-9811-CFDEB7BFD83F}" srcOrd="5" destOrd="0" presId="urn:microsoft.com/office/officeart/2005/8/layout/radial5"/>
    <dgm:cxn modelId="{3A9DCDA0-97BC-4B69-A41B-981414E075DC}" type="presParOf" srcId="{783330D3-5BE1-44F7-9811-CFDEB7BFD83F}" destId="{F0221994-30E3-426A-BF7D-30E2128E7B43}" srcOrd="0" destOrd="0" presId="urn:microsoft.com/office/officeart/2005/8/layout/radial5"/>
    <dgm:cxn modelId="{D1B7648E-C27A-4B18-B276-04B2CC1757D0}" type="presParOf" srcId="{D062E21D-5A05-46B0-9BF8-168B3003E1A8}" destId="{4B601AAF-8B61-4268-97F9-90229137980B}" srcOrd="6" destOrd="0" presId="urn:microsoft.com/office/officeart/2005/8/layout/radial5"/>
    <dgm:cxn modelId="{95F31645-CF56-418C-A456-99A49473BEE6}" type="presParOf" srcId="{D062E21D-5A05-46B0-9BF8-168B3003E1A8}" destId="{2834C3B2-66B9-4A80-AFF5-1416534107DF}" srcOrd="7" destOrd="0" presId="urn:microsoft.com/office/officeart/2005/8/layout/radial5"/>
    <dgm:cxn modelId="{C6F82A2E-42BB-47C2-A4F6-D3C4B1289C1D}" type="presParOf" srcId="{2834C3B2-66B9-4A80-AFF5-1416534107DF}" destId="{A7FC9909-5674-47FF-8AE6-5103F3D06475}" srcOrd="0" destOrd="0" presId="urn:microsoft.com/office/officeart/2005/8/layout/radial5"/>
    <dgm:cxn modelId="{7ECBBB1D-50CF-4489-8F96-CF2768AF84D9}" type="presParOf" srcId="{D062E21D-5A05-46B0-9BF8-168B3003E1A8}" destId="{933B40D9-62CB-4715-83F0-A2941846A3BB}" srcOrd="8" destOrd="0" presId="urn:microsoft.com/office/officeart/2005/8/layout/radial5"/>
    <dgm:cxn modelId="{98C6059F-3A05-4DC7-9128-35DF4565AA92}" type="presParOf" srcId="{D062E21D-5A05-46B0-9BF8-168B3003E1A8}" destId="{B2B322F0-B857-43E5-A8FE-8140F04B2508}" srcOrd="9" destOrd="0" presId="urn:microsoft.com/office/officeart/2005/8/layout/radial5"/>
    <dgm:cxn modelId="{4E5BA151-EEC5-4C48-8B55-DFF88F97A47A}" type="presParOf" srcId="{B2B322F0-B857-43E5-A8FE-8140F04B2508}" destId="{BCCA624D-0A10-40C6-A273-6290AD8C2423}" srcOrd="0" destOrd="0" presId="urn:microsoft.com/office/officeart/2005/8/layout/radial5"/>
    <dgm:cxn modelId="{5D22BC90-7AEE-4AC0-A81F-DE12DF70B32F}" type="presParOf" srcId="{D062E21D-5A05-46B0-9BF8-168B3003E1A8}" destId="{A2A12858-4084-48D3-B3A2-146C48A8C35F}" srcOrd="10" destOrd="0" presId="urn:microsoft.com/office/officeart/2005/8/layout/radial5"/>
    <dgm:cxn modelId="{9EDE493B-9F1A-4ABC-9462-98A97A4E48DC}" type="presParOf" srcId="{D062E21D-5A05-46B0-9BF8-168B3003E1A8}" destId="{46A67469-EE1A-49C1-A625-A69734889F69}" srcOrd="11" destOrd="0" presId="urn:microsoft.com/office/officeart/2005/8/layout/radial5"/>
    <dgm:cxn modelId="{8A3729A9-5B14-42CD-B26F-7428ECA6E8D8}" type="presParOf" srcId="{46A67469-EE1A-49C1-A625-A69734889F69}" destId="{7640ED1C-2C9B-48AA-AEB1-7E63146EF8D9}" srcOrd="0" destOrd="0" presId="urn:microsoft.com/office/officeart/2005/8/layout/radial5"/>
    <dgm:cxn modelId="{3F90E8D6-F8B6-4104-8302-21F716ECF7D2}" type="presParOf" srcId="{D062E21D-5A05-46B0-9BF8-168B3003E1A8}" destId="{6AA8167B-5DB3-4467-BA59-98406E04637F}" srcOrd="12" destOrd="0" presId="urn:microsoft.com/office/officeart/2005/8/layout/radial5"/>
    <dgm:cxn modelId="{4231A8FE-EF5B-4ECB-BCB4-FCAEC3082D04}" type="presParOf" srcId="{D062E21D-5A05-46B0-9BF8-168B3003E1A8}" destId="{03D66376-445C-425D-B9A2-6B6158E4ABFE}" srcOrd="13" destOrd="0" presId="urn:microsoft.com/office/officeart/2005/8/layout/radial5"/>
    <dgm:cxn modelId="{8C3FB424-3A9A-4EA1-A37E-443CB7ED631E}" type="presParOf" srcId="{03D66376-445C-425D-B9A2-6B6158E4ABFE}" destId="{6E2DAA6A-0F88-4452-BB96-B79F08EFB641}" srcOrd="0" destOrd="0" presId="urn:microsoft.com/office/officeart/2005/8/layout/radial5"/>
    <dgm:cxn modelId="{9D23930F-3711-49A7-97D6-7E357EFAE59D}" type="presParOf" srcId="{D062E21D-5A05-46B0-9BF8-168B3003E1A8}" destId="{814A4B43-1175-4C11-8CC5-E14AC4DBBA40}" srcOrd="14" destOrd="0" presId="urn:microsoft.com/office/officeart/2005/8/layout/radial5"/>
    <dgm:cxn modelId="{6663E45A-98A2-47F6-B566-F0C390F46EAB}" type="presParOf" srcId="{D062E21D-5A05-46B0-9BF8-168B3003E1A8}" destId="{16282736-76C1-4C93-8A95-578D003DD7C4}" srcOrd="15" destOrd="0" presId="urn:microsoft.com/office/officeart/2005/8/layout/radial5"/>
    <dgm:cxn modelId="{B6777442-D614-4611-84FA-E40B80656A9D}" type="presParOf" srcId="{16282736-76C1-4C93-8A95-578D003DD7C4}" destId="{1BE1E8F5-C57F-4FF1-9F51-4BC7D786BC38}" srcOrd="0" destOrd="0" presId="urn:microsoft.com/office/officeart/2005/8/layout/radial5"/>
    <dgm:cxn modelId="{E76EDF4C-08EC-4DE8-88A2-BD1CA575D59A}" type="presParOf" srcId="{D062E21D-5A05-46B0-9BF8-168B3003E1A8}" destId="{E9786F42-FC80-4EED-B753-DC525CD66BB2}" srcOrd="16"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25B292-3530-4DCD-A328-CC76BBF95E88}">
      <dsp:nvSpPr>
        <dsp:cNvPr id="0" name=""/>
        <dsp:cNvSpPr/>
      </dsp:nvSpPr>
      <dsp:spPr>
        <a:xfrm>
          <a:off x="7498051" y="5370023"/>
          <a:ext cx="91440" cy="537136"/>
        </a:xfrm>
        <a:custGeom>
          <a:avLst/>
          <a:gdLst/>
          <a:ahLst/>
          <a:cxnLst/>
          <a:rect l="0" t="0" r="0" b="0"/>
          <a:pathLst>
            <a:path>
              <a:moveTo>
                <a:pt x="65132" y="0"/>
              </a:moveTo>
              <a:lnTo>
                <a:pt x="45720" y="5371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93481A-6A69-48C1-8045-5F7773DDE793}">
      <dsp:nvSpPr>
        <dsp:cNvPr id="0" name=""/>
        <dsp:cNvSpPr/>
      </dsp:nvSpPr>
      <dsp:spPr>
        <a:xfrm>
          <a:off x="4335100" y="4105085"/>
          <a:ext cx="3687303" cy="145224"/>
        </a:xfrm>
        <a:custGeom>
          <a:avLst/>
          <a:gdLst/>
          <a:ahLst/>
          <a:cxnLst/>
          <a:rect l="0" t="0" r="0" b="0"/>
          <a:pathLst>
            <a:path>
              <a:moveTo>
                <a:pt x="0" y="0"/>
              </a:moveTo>
              <a:lnTo>
                <a:pt x="0" y="72612"/>
              </a:lnTo>
              <a:lnTo>
                <a:pt x="3687303" y="72612"/>
              </a:lnTo>
              <a:lnTo>
                <a:pt x="3687303" y="1452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418217-BC07-4ED4-B181-6FD2116E05F6}">
      <dsp:nvSpPr>
        <dsp:cNvPr id="0" name=""/>
        <dsp:cNvSpPr/>
      </dsp:nvSpPr>
      <dsp:spPr>
        <a:xfrm>
          <a:off x="4335100" y="4105085"/>
          <a:ext cx="2575846" cy="145224"/>
        </a:xfrm>
        <a:custGeom>
          <a:avLst/>
          <a:gdLst/>
          <a:ahLst/>
          <a:cxnLst/>
          <a:rect l="0" t="0" r="0" b="0"/>
          <a:pathLst>
            <a:path>
              <a:moveTo>
                <a:pt x="0" y="0"/>
              </a:moveTo>
              <a:lnTo>
                <a:pt x="0" y="72612"/>
              </a:lnTo>
              <a:lnTo>
                <a:pt x="2575846" y="72612"/>
              </a:lnTo>
              <a:lnTo>
                <a:pt x="2575846" y="1452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F739DD-4E7F-4E52-BA78-DCF390CAC8CB}">
      <dsp:nvSpPr>
        <dsp:cNvPr id="0" name=""/>
        <dsp:cNvSpPr/>
      </dsp:nvSpPr>
      <dsp:spPr>
        <a:xfrm>
          <a:off x="4335100" y="4105085"/>
          <a:ext cx="1514650" cy="145224"/>
        </a:xfrm>
        <a:custGeom>
          <a:avLst/>
          <a:gdLst/>
          <a:ahLst/>
          <a:cxnLst/>
          <a:rect l="0" t="0" r="0" b="0"/>
          <a:pathLst>
            <a:path>
              <a:moveTo>
                <a:pt x="0" y="0"/>
              </a:moveTo>
              <a:lnTo>
                <a:pt x="0" y="72612"/>
              </a:lnTo>
              <a:lnTo>
                <a:pt x="1514650" y="72612"/>
              </a:lnTo>
              <a:lnTo>
                <a:pt x="1514650" y="1452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E7D859-6A21-4D49-8441-CC0ACC007079}">
      <dsp:nvSpPr>
        <dsp:cNvPr id="0" name=""/>
        <dsp:cNvSpPr/>
      </dsp:nvSpPr>
      <dsp:spPr>
        <a:xfrm>
          <a:off x="4285491" y="5151226"/>
          <a:ext cx="161371" cy="784975"/>
        </a:xfrm>
        <a:custGeom>
          <a:avLst/>
          <a:gdLst/>
          <a:ahLst/>
          <a:cxnLst/>
          <a:rect l="0" t="0" r="0" b="0"/>
          <a:pathLst>
            <a:path>
              <a:moveTo>
                <a:pt x="0" y="0"/>
              </a:moveTo>
              <a:lnTo>
                <a:pt x="0" y="784975"/>
              </a:lnTo>
              <a:lnTo>
                <a:pt x="161371" y="78497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3738F2-BBA7-4F56-BE41-9BC4866C66B5}">
      <dsp:nvSpPr>
        <dsp:cNvPr id="0" name=""/>
        <dsp:cNvSpPr/>
      </dsp:nvSpPr>
      <dsp:spPr>
        <a:xfrm>
          <a:off x="4335100" y="4105085"/>
          <a:ext cx="380714" cy="145224"/>
        </a:xfrm>
        <a:custGeom>
          <a:avLst/>
          <a:gdLst/>
          <a:ahLst/>
          <a:cxnLst/>
          <a:rect l="0" t="0" r="0" b="0"/>
          <a:pathLst>
            <a:path>
              <a:moveTo>
                <a:pt x="0" y="0"/>
              </a:moveTo>
              <a:lnTo>
                <a:pt x="0" y="72612"/>
              </a:lnTo>
              <a:lnTo>
                <a:pt x="380714" y="72612"/>
              </a:lnTo>
              <a:lnTo>
                <a:pt x="380714" y="1452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4D8BF2-547E-4E24-99EE-4185BA6E1171}">
      <dsp:nvSpPr>
        <dsp:cNvPr id="0" name=""/>
        <dsp:cNvSpPr/>
      </dsp:nvSpPr>
      <dsp:spPr>
        <a:xfrm>
          <a:off x="2800941" y="5133626"/>
          <a:ext cx="91440" cy="600535"/>
        </a:xfrm>
        <a:custGeom>
          <a:avLst/>
          <a:gdLst/>
          <a:ahLst/>
          <a:cxnLst/>
          <a:rect l="0" t="0" r="0" b="0"/>
          <a:pathLst>
            <a:path>
              <a:moveTo>
                <a:pt x="45720" y="0"/>
              </a:moveTo>
              <a:lnTo>
                <a:pt x="45720" y="600535"/>
              </a:lnTo>
              <a:lnTo>
                <a:pt x="68128" y="6005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52C623-DE63-416D-B6F3-286D2F9B9D46}">
      <dsp:nvSpPr>
        <dsp:cNvPr id="0" name=""/>
        <dsp:cNvSpPr/>
      </dsp:nvSpPr>
      <dsp:spPr>
        <a:xfrm>
          <a:off x="3316327" y="4105085"/>
          <a:ext cx="1018773" cy="145224"/>
        </a:xfrm>
        <a:custGeom>
          <a:avLst/>
          <a:gdLst/>
          <a:ahLst/>
          <a:cxnLst/>
          <a:rect l="0" t="0" r="0" b="0"/>
          <a:pathLst>
            <a:path>
              <a:moveTo>
                <a:pt x="1018773" y="0"/>
              </a:moveTo>
              <a:lnTo>
                <a:pt x="1018773" y="72612"/>
              </a:lnTo>
              <a:lnTo>
                <a:pt x="0" y="72612"/>
              </a:lnTo>
              <a:lnTo>
                <a:pt x="0" y="1452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C58553-B2F0-48C7-8773-A46CC9C8F374}">
      <dsp:nvSpPr>
        <dsp:cNvPr id="0" name=""/>
        <dsp:cNvSpPr/>
      </dsp:nvSpPr>
      <dsp:spPr>
        <a:xfrm>
          <a:off x="1476203" y="5134767"/>
          <a:ext cx="91440" cy="621007"/>
        </a:xfrm>
        <a:custGeom>
          <a:avLst/>
          <a:gdLst/>
          <a:ahLst/>
          <a:cxnLst/>
          <a:rect l="0" t="0" r="0" b="0"/>
          <a:pathLst>
            <a:path>
              <a:moveTo>
                <a:pt x="45720" y="0"/>
              </a:moveTo>
              <a:lnTo>
                <a:pt x="45720" y="621007"/>
              </a:lnTo>
              <a:lnTo>
                <a:pt x="96017" y="6210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D4021D-0EAC-4BF1-A910-C9932CC8E8C0}">
      <dsp:nvSpPr>
        <dsp:cNvPr id="0" name=""/>
        <dsp:cNvSpPr/>
      </dsp:nvSpPr>
      <dsp:spPr>
        <a:xfrm>
          <a:off x="1993966" y="4105085"/>
          <a:ext cx="2341134" cy="145224"/>
        </a:xfrm>
        <a:custGeom>
          <a:avLst/>
          <a:gdLst/>
          <a:ahLst/>
          <a:cxnLst/>
          <a:rect l="0" t="0" r="0" b="0"/>
          <a:pathLst>
            <a:path>
              <a:moveTo>
                <a:pt x="2341134" y="0"/>
              </a:moveTo>
              <a:lnTo>
                <a:pt x="2341134" y="72612"/>
              </a:lnTo>
              <a:lnTo>
                <a:pt x="0" y="72612"/>
              </a:lnTo>
              <a:lnTo>
                <a:pt x="0" y="1452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FEF636-FEF7-4C81-AD93-7D70DC226035}">
      <dsp:nvSpPr>
        <dsp:cNvPr id="0" name=""/>
        <dsp:cNvSpPr/>
      </dsp:nvSpPr>
      <dsp:spPr>
        <a:xfrm>
          <a:off x="145440" y="5110127"/>
          <a:ext cx="128088" cy="593346"/>
        </a:xfrm>
        <a:custGeom>
          <a:avLst/>
          <a:gdLst/>
          <a:ahLst/>
          <a:cxnLst/>
          <a:rect l="0" t="0" r="0" b="0"/>
          <a:pathLst>
            <a:path>
              <a:moveTo>
                <a:pt x="128088" y="0"/>
              </a:moveTo>
              <a:lnTo>
                <a:pt x="0" y="5933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FB2D95-539C-4AD9-A947-E46C6BB8D1E8}">
      <dsp:nvSpPr>
        <dsp:cNvPr id="0" name=""/>
        <dsp:cNvSpPr/>
      </dsp:nvSpPr>
      <dsp:spPr>
        <a:xfrm>
          <a:off x="763693" y="4105085"/>
          <a:ext cx="3571407" cy="150521"/>
        </a:xfrm>
        <a:custGeom>
          <a:avLst/>
          <a:gdLst/>
          <a:ahLst/>
          <a:cxnLst/>
          <a:rect l="0" t="0" r="0" b="0"/>
          <a:pathLst>
            <a:path>
              <a:moveTo>
                <a:pt x="3571407" y="0"/>
              </a:moveTo>
              <a:lnTo>
                <a:pt x="3571407" y="77909"/>
              </a:lnTo>
              <a:lnTo>
                <a:pt x="0" y="77909"/>
              </a:lnTo>
              <a:lnTo>
                <a:pt x="0" y="15052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4EE085-5820-4874-8D8B-45D33CEC2E2E}">
      <dsp:nvSpPr>
        <dsp:cNvPr id="0" name=""/>
        <dsp:cNvSpPr/>
      </dsp:nvSpPr>
      <dsp:spPr>
        <a:xfrm>
          <a:off x="4289380" y="3057312"/>
          <a:ext cx="91440" cy="145224"/>
        </a:xfrm>
        <a:custGeom>
          <a:avLst/>
          <a:gdLst/>
          <a:ahLst/>
          <a:cxnLst/>
          <a:rect l="0" t="0" r="0" b="0"/>
          <a:pathLst>
            <a:path>
              <a:moveTo>
                <a:pt x="45720" y="0"/>
              </a:moveTo>
              <a:lnTo>
                <a:pt x="45720" y="1452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314EDD-8D9E-4DAB-BC73-A42D26131008}">
      <dsp:nvSpPr>
        <dsp:cNvPr id="0" name=""/>
        <dsp:cNvSpPr/>
      </dsp:nvSpPr>
      <dsp:spPr>
        <a:xfrm>
          <a:off x="2463521" y="213404"/>
          <a:ext cx="3743157" cy="2843907"/>
        </a:xfrm>
        <a:prstGeom prst="roundRect">
          <a:avLst/>
        </a:prstGeom>
        <a:solidFill>
          <a:schemeClr val="accent6">
            <a:lumMod val="60000"/>
            <a:lumOff val="40000"/>
          </a:schemeClr>
        </a:solidFill>
        <a:ln>
          <a:solidFill>
            <a:schemeClr val="tx2">
              <a:lumMod val="20000"/>
              <a:lumOff val="80000"/>
            </a:schemeClr>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endParaRPr lang="en-US" sz="1000" b="1" kern="1200" dirty="0" smtClean="0"/>
        </a:p>
        <a:p>
          <a:pPr lvl="0" algn="ctr" defTabSz="444500">
            <a:lnSpc>
              <a:spcPct val="90000"/>
            </a:lnSpc>
            <a:spcBef>
              <a:spcPct val="0"/>
            </a:spcBef>
            <a:spcAft>
              <a:spcPct val="35000"/>
            </a:spcAft>
          </a:pPr>
          <a:r>
            <a:rPr lang="en-US" sz="2000" b="1" kern="1200" dirty="0" smtClean="0"/>
            <a:t>Federal </a:t>
          </a:r>
          <a:r>
            <a:rPr lang="en-US" sz="2000" b="1" kern="1200" dirty="0"/>
            <a:t>Interagency Council on Outdoor Recreation (FICOR)</a:t>
          </a:r>
        </a:p>
        <a:p>
          <a:pPr lvl="0" algn="l" defTabSz="444500">
            <a:lnSpc>
              <a:spcPct val="90000"/>
            </a:lnSpc>
            <a:spcBef>
              <a:spcPct val="0"/>
            </a:spcBef>
            <a:spcAft>
              <a:spcPct val="35000"/>
            </a:spcAft>
          </a:pPr>
          <a:r>
            <a:rPr lang="en-US" sz="1000" b="0" kern="1200" dirty="0" smtClean="0"/>
            <a:t>Directors of agencies that manage Federal outdoor recreation facilities, lands, and waters (meets twice per year)</a:t>
          </a:r>
        </a:p>
        <a:p>
          <a:pPr lvl="0" algn="l" defTabSz="444500">
            <a:lnSpc>
              <a:spcPct val="90000"/>
            </a:lnSpc>
            <a:spcBef>
              <a:spcPct val="0"/>
            </a:spcBef>
            <a:spcAft>
              <a:spcPct val="35000"/>
            </a:spcAft>
          </a:pPr>
          <a:r>
            <a:rPr lang="en-US" sz="1000" b="1" kern="1200" dirty="0" smtClean="0"/>
            <a:t>Bureau </a:t>
          </a:r>
          <a:r>
            <a:rPr lang="en-US" sz="1000" b="1" kern="1200" dirty="0"/>
            <a:t>of Land Management,</a:t>
          </a:r>
          <a:r>
            <a:rPr lang="en-US" sz="1000" kern="1200" dirty="0"/>
            <a:t> Bob </a:t>
          </a:r>
          <a:r>
            <a:rPr lang="en-US" sz="1000" kern="1200" dirty="0" smtClean="0"/>
            <a:t>Abbey, Director </a:t>
          </a:r>
        </a:p>
        <a:p>
          <a:pPr lvl="0" algn="l" defTabSz="444500">
            <a:lnSpc>
              <a:spcPct val="90000"/>
            </a:lnSpc>
            <a:spcBef>
              <a:spcPct val="0"/>
            </a:spcBef>
            <a:spcAft>
              <a:spcPct val="35000"/>
            </a:spcAft>
          </a:pPr>
          <a:r>
            <a:rPr lang="en-US" sz="1000" b="1" kern="1200" dirty="0" smtClean="0"/>
            <a:t>Bureau of Reclamation, </a:t>
          </a:r>
          <a:r>
            <a:rPr lang="en-US" sz="1000" kern="1200" dirty="0" smtClean="0"/>
            <a:t>Michael L. Connor, Commissioner </a:t>
          </a:r>
        </a:p>
        <a:p>
          <a:pPr lvl="0" algn="l" defTabSz="444500">
            <a:lnSpc>
              <a:spcPct val="90000"/>
            </a:lnSpc>
            <a:spcBef>
              <a:spcPct val="0"/>
            </a:spcBef>
            <a:spcAft>
              <a:spcPct val="35000"/>
            </a:spcAft>
          </a:pPr>
          <a:r>
            <a:rPr lang="en-US" sz="1000" b="1" kern="1200" dirty="0" smtClean="0"/>
            <a:t>Fish and Wildlife Service, </a:t>
          </a:r>
          <a:r>
            <a:rPr lang="en-US" sz="1000" kern="1200" dirty="0" smtClean="0"/>
            <a:t>Dan Ashe, Director </a:t>
          </a:r>
        </a:p>
        <a:p>
          <a:pPr lvl="0" algn="l" defTabSz="444500">
            <a:lnSpc>
              <a:spcPct val="90000"/>
            </a:lnSpc>
            <a:spcBef>
              <a:spcPct val="0"/>
            </a:spcBef>
            <a:spcAft>
              <a:spcPct val="35000"/>
            </a:spcAft>
          </a:pPr>
          <a:r>
            <a:rPr lang="en-US" sz="1000" b="1" kern="1200" dirty="0" smtClean="0"/>
            <a:t>National Park Service, </a:t>
          </a:r>
          <a:r>
            <a:rPr lang="en-US" sz="1000" kern="1200" dirty="0" smtClean="0"/>
            <a:t>Jon Jarvis, Director</a:t>
          </a:r>
        </a:p>
        <a:p>
          <a:pPr lvl="0" algn="l" defTabSz="444500">
            <a:lnSpc>
              <a:spcPct val="90000"/>
            </a:lnSpc>
            <a:spcBef>
              <a:spcPct val="0"/>
            </a:spcBef>
            <a:spcAft>
              <a:spcPct val="35000"/>
            </a:spcAft>
          </a:pPr>
          <a:r>
            <a:rPr lang="en-US" sz="1000" b="1" kern="1200" dirty="0" smtClean="0"/>
            <a:t>NOAA, </a:t>
          </a:r>
          <a:r>
            <a:rPr lang="en-US" sz="1000" kern="1200" dirty="0" smtClean="0"/>
            <a:t>Jane Lubchenco, Director</a:t>
          </a:r>
          <a:endParaRPr lang="en-US" sz="1000" kern="1200" dirty="0"/>
        </a:p>
        <a:p>
          <a:pPr lvl="0" algn="l" defTabSz="444500">
            <a:lnSpc>
              <a:spcPct val="90000"/>
            </a:lnSpc>
            <a:spcBef>
              <a:spcPct val="0"/>
            </a:spcBef>
            <a:spcAft>
              <a:spcPct val="35000"/>
            </a:spcAft>
          </a:pPr>
          <a:r>
            <a:rPr lang="en-US" sz="1000" b="1" kern="1200" dirty="0"/>
            <a:t>US Army Corps of </a:t>
          </a:r>
          <a:r>
            <a:rPr lang="en-US" sz="1000" b="1" kern="1200" dirty="0" smtClean="0"/>
            <a:t>Engineers,  </a:t>
          </a:r>
          <a:r>
            <a:rPr lang="en-US" sz="1000" kern="1200" dirty="0" smtClean="0"/>
            <a:t>Major General Meredith W.B. (Bo) Temple , Acting Commanding General</a:t>
          </a:r>
          <a:endParaRPr lang="en-US" sz="1000" kern="1200" dirty="0"/>
        </a:p>
        <a:p>
          <a:pPr lvl="0" algn="l" defTabSz="444500">
            <a:lnSpc>
              <a:spcPct val="90000"/>
            </a:lnSpc>
            <a:spcBef>
              <a:spcPct val="0"/>
            </a:spcBef>
            <a:spcAft>
              <a:spcPct val="35000"/>
            </a:spcAft>
          </a:pPr>
          <a:r>
            <a:rPr lang="en-US" sz="1000" b="1" kern="1200" dirty="0" smtClean="0"/>
            <a:t>USDA Forest Service, </a:t>
          </a:r>
          <a:r>
            <a:rPr lang="en-US" sz="1000" kern="1200" dirty="0" smtClean="0"/>
            <a:t>Tom Tidwell, Chief</a:t>
          </a:r>
        </a:p>
        <a:p>
          <a:pPr lvl="0" algn="ctr" defTabSz="444500">
            <a:lnSpc>
              <a:spcPct val="90000"/>
            </a:lnSpc>
            <a:spcBef>
              <a:spcPct val="0"/>
            </a:spcBef>
            <a:spcAft>
              <a:spcPct val="35000"/>
            </a:spcAft>
          </a:pPr>
          <a:endParaRPr lang="en-US" sz="600" kern="1200" dirty="0"/>
        </a:p>
      </dsp:txBody>
      <dsp:txXfrm>
        <a:off x="2463521" y="213404"/>
        <a:ext cx="3743157" cy="2843907"/>
      </dsp:txXfrm>
    </dsp:sp>
    <dsp:sp modelId="{D940BAE9-7800-4356-BA65-9C5E96187153}">
      <dsp:nvSpPr>
        <dsp:cNvPr id="0" name=""/>
        <dsp:cNvSpPr/>
      </dsp:nvSpPr>
      <dsp:spPr>
        <a:xfrm>
          <a:off x="3058222" y="3202536"/>
          <a:ext cx="2553756" cy="902548"/>
        </a:xfrm>
        <a:prstGeom prst="roundRect">
          <a:avLst/>
        </a:prstGeom>
        <a:solidFill>
          <a:srgbClr val="CCEC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t>FICOR Working Group</a:t>
          </a:r>
        </a:p>
        <a:p>
          <a:pPr lvl="0" algn="ctr" defTabSz="711200">
            <a:lnSpc>
              <a:spcPct val="90000"/>
            </a:lnSpc>
            <a:spcBef>
              <a:spcPct val="0"/>
            </a:spcBef>
            <a:spcAft>
              <a:spcPct val="35000"/>
            </a:spcAft>
          </a:pPr>
          <a:r>
            <a:rPr lang="en-US" sz="1000" b="0" kern="1200" dirty="0" smtClean="0"/>
            <a:t>Senior agency staff representatives managing  outdoor recreation resources (meets monthly or when needed)</a:t>
          </a:r>
          <a:endParaRPr lang="en-US" sz="1000" b="0" kern="1200" dirty="0"/>
        </a:p>
      </dsp:txBody>
      <dsp:txXfrm>
        <a:off x="3058222" y="3202536"/>
        <a:ext cx="2553756" cy="902548"/>
      </dsp:txXfrm>
    </dsp:sp>
    <dsp:sp modelId="{C12EDB3E-0EA7-4D5E-AB59-035E7752F0E2}">
      <dsp:nvSpPr>
        <dsp:cNvPr id="0" name=""/>
        <dsp:cNvSpPr/>
      </dsp:nvSpPr>
      <dsp:spPr>
        <a:xfrm>
          <a:off x="150988" y="4255606"/>
          <a:ext cx="1225410" cy="854520"/>
        </a:xfrm>
        <a:prstGeom prst="roundRect">
          <a:avLst/>
        </a:prstGeom>
        <a:solidFill>
          <a:srgbClr val="FFFF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kern="1200" dirty="0"/>
            <a:t>USFS</a:t>
          </a:r>
        </a:p>
        <a:p>
          <a:pPr lvl="0" algn="ctr" defTabSz="444500">
            <a:lnSpc>
              <a:spcPct val="90000"/>
            </a:lnSpc>
            <a:spcBef>
              <a:spcPct val="0"/>
            </a:spcBef>
            <a:spcAft>
              <a:spcPct val="35000"/>
            </a:spcAft>
          </a:pPr>
          <a:r>
            <a:rPr lang="en-US" sz="1000" kern="1200" dirty="0"/>
            <a:t>Jim Bedwell </a:t>
          </a:r>
        </a:p>
        <a:p>
          <a:pPr lvl="0" algn="ctr" defTabSz="444500">
            <a:lnSpc>
              <a:spcPct val="90000"/>
            </a:lnSpc>
            <a:spcBef>
              <a:spcPct val="0"/>
            </a:spcBef>
            <a:spcAft>
              <a:spcPct val="35000"/>
            </a:spcAft>
          </a:pPr>
          <a:r>
            <a:rPr lang="en-US" sz="1000" kern="1200" dirty="0"/>
            <a:t>(202) 205-1240</a:t>
          </a:r>
        </a:p>
        <a:p>
          <a:pPr lvl="0" algn="ctr" defTabSz="444500">
            <a:lnSpc>
              <a:spcPct val="90000"/>
            </a:lnSpc>
            <a:spcBef>
              <a:spcPct val="0"/>
            </a:spcBef>
            <a:spcAft>
              <a:spcPct val="35000"/>
            </a:spcAft>
          </a:pPr>
          <a:r>
            <a:rPr lang="en-US" sz="1000" kern="1200" dirty="0" smtClean="0">
              <a:hlinkClick xmlns:r="http://schemas.openxmlformats.org/officeDocument/2006/relationships" r:id="rId1"/>
            </a:rPr>
            <a:t>jbedwell@fs.fed.us</a:t>
          </a:r>
          <a:endParaRPr lang="en-US" sz="1000" kern="1200" dirty="0" smtClean="0"/>
        </a:p>
      </dsp:txBody>
      <dsp:txXfrm>
        <a:off x="150988" y="4255606"/>
        <a:ext cx="1225410" cy="854520"/>
      </dsp:txXfrm>
    </dsp:sp>
    <dsp:sp modelId="{B04D0A56-7867-46D8-AFE7-A7DADEFC68D6}">
      <dsp:nvSpPr>
        <dsp:cNvPr id="0" name=""/>
        <dsp:cNvSpPr/>
      </dsp:nvSpPr>
      <dsp:spPr>
        <a:xfrm>
          <a:off x="145440" y="5250054"/>
          <a:ext cx="1246550" cy="906839"/>
        </a:xfrm>
        <a:prstGeom prst="roundRect">
          <a:avLst/>
        </a:prstGeom>
        <a:solidFill>
          <a:schemeClr val="bg2">
            <a:lumMod val="9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a:t>Kristen Nelson </a:t>
          </a:r>
        </a:p>
        <a:p>
          <a:pPr lvl="0" algn="ctr" defTabSz="400050">
            <a:lnSpc>
              <a:spcPct val="90000"/>
            </a:lnSpc>
            <a:spcBef>
              <a:spcPct val="0"/>
            </a:spcBef>
            <a:spcAft>
              <a:spcPct val="35000"/>
            </a:spcAft>
          </a:pPr>
          <a:r>
            <a:rPr lang="en-US" sz="900" kern="1200" dirty="0"/>
            <a:t>(202) 205-1406</a:t>
          </a:r>
        </a:p>
        <a:p>
          <a:pPr lvl="0" algn="ctr" defTabSz="400050">
            <a:lnSpc>
              <a:spcPct val="90000"/>
            </a:lnSpc>
            <a:spcBef>
              <a:spcPct val="0"/>
            </a:spcBef>
            <a:spcAft>
              <a:spcPct val="35000"/>
            </a:spcAft>
          </a:pPr>
          <a:r>
            <a:rPr lang="en-US" sz="900" kern="1200" dirty="0" smtClean="0">
              <a:hlinkClick xmlns:r="http://schemas.openxmlformats.org/officeDocument/2006/relationships" r:id="rId2"/>
            </a:rPr>
            <a:t>kristennelson@fs.fed.us</a:t>
          </a:r>
          <a:endParaRPr lang="en-US" sz="900" kern="1200" dirty="0" smtClean="0"/>
        </a:p>
      </dsp:txBody>
      <dsp:txXfrm>
        <a:off x="145440" y="5250054"/>
        <a:ext cx="1246550" cy="906839"/>
      </dsp:txXfrm>
    </dsp:sp>
    <dsp:sp modelId="{A11EF7F0-2CD7-4960-8BD7-F1DD4FB275EA}">
      <dsp:nvSpPr>
        <dsp:cNvPr id="0" name=""/>
        <dsp:cNvSpPr/>
      </dsp:nvSpPr>
      <dsp:spPr>
        <a:xfrm>
          <a:off x="1403913" y="4250309"/>
          <a:ext cx="1180107" cy="884457"/>
        </a:xfrm>
        <a:prstGeom prst="roundRect">
          <a:avLst/>
        </a:prstGeom>
        <a:solidFill>
          <a:srgbClr val="FFFF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endParaRPr lang="en-US" sz="1000" b="1" kern="1200" dirty="0" smtClean="0"/>
        </a:p>
        <a:p>
          <a:pPr lvl="0" algn="ctr" defTabSz="444500">
            <a:lnSpc>
              <a:spcPct val="90000"/>
            </a:lnSpc>
            <a:spcBef>
              <a:spcPct val="0"/>
            </a:spcBef>
            <a:spcAft>
              <a:spcPct val="35000"/>
            </a:spcAft>
          </a:pPr>
          <a:r>
            <a:rPr lang="en-US" sz="1000" b="1" kern="1200" dirty="0" smtClean="0"/>
            <a:t>BOR</a:t>
          </a:r>
          <a:endParaRPr lang="en-US" sz="1000" b="1" kern="1200" dirty="0"/>
        </a:p>
        <a:p>
          <a:pPr lvl="0" algn="ctr" defTabSz="444500">
            <a:lnSpc>
              <a:spcPct val="90000"/>
            </a:lnSpc>
            <a:spcBef>
              <a:spcPct val="0"/>
            </a:spcBef>
            <a:spcAft>
              <a:spcPct val="35000"/>
            </a:spcAft>
          </a:pPr>
          <a:r>
            <a:rPr lang="en-US" sz="1000" kern="1200" dirty="0"/>
            <a:t>Kate Goggin</a:t>
          </a:r>
        </a:p>
        <a:p>
          <a:pPr lvl="0" algn="ctr" defTabSz="444500">
            <a:lnSpc>
              <a:spcPct val="90000"/>
            </a:lnSpc>
            <a:spcBef>
              <a:spcPct val="0"/>
            </a:spcBef>
            <a:spcAft>
              <a:spcPct val="35000"/>
            </a:spcAft>
          </a:pPr>
          <a:r>
            <a:rPr lang="en-US" sz="1000" kern="1200" dirty="0"/>
            <a:t>(202) 513-1599</a:t>
          </a:r>
        </a:p>
        <a:p>
          <a:pPr lvl="0" algn="ctr" defTabSz="444500">
            <a:lnSpc>
              <a:spcPct val="90000"/>
            </a:lnSpc>
            <a:spcBef>
              <a:spcPct val="0"/>
            </a:spcBef>
            <a:spcAft>
              <a:spcPct val="35000"/>
            </a:spcAft>
          </a:pPr>
          <a:r>
            <a:rPr lang="en-US" sz="1000" kern="1200" dirty="0" smtClean="0">
              <a:hlinkClick xmlns:r="http://schemas.openxmlformats.org/officeDocument/2006/relationships" r:id="rId3"/>
            </a:rPr>
            <a:t>kgoggin@usbr.gov</a:t>
          </a:r>
          <a:endParaRPr lang="en-US" sz="1000" kern="1200" dirty="0" smtClean="0"/>
        </a:p>
        <a:p>
          <a:pPr lvl="0" algn="ctr" defTabSz="444500">
            <a:lnSpc>
              <a:spcPct val="90000"/>
            </a:lnSpc>
            <a:spcBef>
              <a:spcPct val="0"/>
            </a:spcBef>
            <a:spcAft>
              <a:spcPct val="35000"/>
            </a:spcAft>
          </a:pPr>
          <a:endParaRPr lang="en-US" sz="1000" kern="1200" dirty="0"/>
        </a:p>
      </dsp:txBody>
      <dsp:txXfrm>
        <a:off x="1403913" y="4250309"/>
        <a:ext cx="1180107" cy="884457"/>
      </dsp:txXfrm>
    </dsp:sp>
    <dsp:sp modelId="{AD81A3D7-A826-406E-B781-F1CFA2FF07E5}">
      <dsp:nvSpPr>
        <dsp:cNvPr id="0" name=""/>
        <dsp:cNvSpPr/>
      </dsp:nvSpPr>
      <dsp:spPr>
        <a:xfrm>
          <a:off x="1572221" y="5279991"/>
          <a:ext cx="1116560" cy="951565"/>
        </a:xfrm>
        <a:prstGeom prst="roundRect">
          <a:avLst/>
        </a:prstGeom>
        <a:solidFill>
          <a:schemeClr val="bg2">
            <a:lumMod val="9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a:t>Peggy Haren</a:t>
          </a:r>
        </a:p>
        <a:p>
          <a:pPr lvl="0" algn="ctr" defTabSz="400050">
            <a:lnSpc>
              <a:spcPct val="90000"/>
            </a:lnSpc>
            <a:spcBef>
              <a:spcPct val="0"/>
            </a:spcBef>
            <a:spcAft>
              <a:spcPct val="35000"/>
            </a:spcAft>
          </a:pPr>
          <a:r>
            <a:rPr lang="en-US" sz="900" kern="1200" dirty="0" smtClean="0"/>
            <a:t>(303) </a:t>
          </a:r>
          <a:r>
            <a:rPr lang="en-US" sz="900" kern="1200" dirty="0"/>
            <a:t>445-2898</a:t>
          </a:r>
        </a:p>
        <a:p>
          <a:pPr lvl="0" algn="ctr" defTabSz="400050">
            <a:lnSpc>
              <a:spcPct val="90000"/>
            </a:lnSpc>
            <a:spcBef>
              <a:spcPct val="0"/>
            </a:spcBef>
            <a:spcAft>
              <a:spcPct val="35000"/>
            </a:spcAft>
          </a:pPr>
          <a:r>
            <a:rPr lang="en-US" sz="900" kern="1200" dirty="0" smtClean="0">
              <a:hlinkClick xmlns:r="http://schemas.openxmlformats.org/officeDocument/2006/relationships" r:id="rId4"/>
            </a:rPr>
            <a:t>pharen@usbr.gov</a:t>
          </a:r>
          <a:endParaRPr lang="en-US" sz="900" kern="1200" dirty="0" smtClean="0"/>
        </a:p>
        <a:p>
          <a:pPr lvl="0" algn="ctr" defTabSz="400050">
            <a:lnSpc>
              <a:spcPct val="90000"/>
            </a:lnSpc>
            <a:spcBef>
              <a:spcPct val="0"/>
            </a:spcBef>
            <a:spcAft>
              <a:spcPct val="35000"/>
            </a:spcAft>
          </a:pPr>
          <a:endParaRPr lang="en-US" sz="1000" kern="1200" dirty="0"/>
        </a:p>
      </dsp:txBody>
      <dsp:txXfrm>
        <a:off x="1572221" y="5279991"/>
        <a:ext cx="1116560" cy="951565"/>
      </dsp:txXfrm>
    </dsp:sp>
    <dsp:sp modelId="{B2CF6309-43E5-4E3E-AF06-E2A55EA5B77A}">
      <dsp:nvSpPr>
        <dsp:cNvPr id="0" name=""/>
        <dsp:cNvSpPr/>
      </dsp:nvSpPr>
      <dsp:spPr>
        <a:xfrm>
          <a:off x="2729244" y="4250309"/>
          <a:ext cx="1174166" cy="883316"/>
        </a:xfrm>
        <a:prstGeom prst="roundRect">
          <a:avLst/>
        </a:prstGeom>
        <a:solidFill>
          <a:srgbClr val="FFFF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endParaRPr lang="en-US" sz="1000" b="1" kern="1200" dirty="0" smtClean="0"/>
        </a:p>
        <a:p>
          <a:pPr lvl="0" algn="ctr" defTabSz="444500">
            <a:lnSpc>
              <a:spcPct val="90000"/>
            </a:lnSpc>
            <a:spcBef>
              <a:spcPct val="0"/>
            </a:spcBef>
            <a:spcAft>
              <a:spcPct val="35000"/>
            </a:spcAft>
          </a:pPr>
          <a:r>
            <a:rPr lang="en-US" sz="1000" b="1" kern="1200" dirty="0" smtClean="0"/>
            <a:t>BLM</a:t>
          </a:r>
          <a:endParaRPr lang="en-US" sz="1000" b="1" kern="1200" dirty="0"/>
        </a:p>
        <a:p>
          <a:pPr lvl="0" algn="ctr" defTabSz="444500">
            <a:lnSpc>
              <a:spcPct val="90000"/>
            </a:lnSpc>
            <a:spcBef>
              <a:spcPct val="0"/>
            </a:spcBef>
            <a:spcAft>
              <a:spcPct val="35000"/>
            </a:spcAft>
          </a:pPr>
          <a:r>
            <a:rPr lang="en-US" sz="1000" kern="1200" dirty="0"/>
            <a:t>Andy Tenney</a:t>
          </a:r>
        </a:p>
        <a:p>
          <a:pPr lvl="0" algn="ctr" defTabSz="444500">
            <a:lnSpc>
              <a:spcPct val="90000"/>
            </a:lnSpc>
            <a:spcBef>
              <a:spcPct val="0"/>
            </a:spcBef>
            <a:spcAft>
              <a:spcPct val="35000"/>
            </a:spcAft>
          </a:pPr>
          <a:r>
            <a:rPr lang="en-US" sz="1000" kern="1200" dirty="0"/>
            <a:t>(202) 912-7094</a:t>
          </a:r>
        </a:p>
        <a:p>
          <a:pPr lvl="0" algn="ctr" defTabSz="444500">
            <a:lnSpc>
              <a:spcPct val="90000"/>
            </a:lnSpc>
            <a:spcBef>
              <a:spcPct val="0"/>
            </a:spcBef>
            <a:spcAft>
              <a:spcPct val="35000"/>
            </a:spcAft>
          </a:pPr>
          <a:r>
            <a:rPr lang="en-US" sz="1000" kern="1200" dirty="0" smtClean="0">
              <a:hlinkClick xmlns:r="http://schemas.openxmlformats.org/officeDocument/2006/relationships" r:id="rId5"/>
            </a:rPr>
            <a:t>atenney@blm.gov</a:t>
          </a:r>
          <a:endParaRPr lang="en-US" sz="1000" kern="1200" dirty="0" smtClean="0"/>
        </a:p>
        <a:p>
          <a:pPr lvl="0" algn="ctr" defTabSz="444500">
            <a:lnSpc>
              <a:spcPct val="90000"/>
            </a:lnSpc>
            <a:spcBef>
              <a:spcPct val="0"/>
            </a:spcBef>
            <a:spcAft>
              <a:spcPct val="35000"/>
            </a:spcAft>
          </a:pPr>
          <a:endParaRPr lang="en-US" sz="1000" kern="1200" dirty="0"/>
        </a:p>
      </dsp:txBody>
      <dsp:txXfrm>
        <a:off x="2729244" y="4250309"/>
        <a:ext cx="1174166" cy="883316"/>
      </dsp:txXfrm>
    </dsp:sp>
    <dsp:sp modelId="{B8715DCD-00F7-4EE4-82E0-3DEE276621A6}">
      <dsp:nvSpPr>
        <dsp:cNvPr id="0" name=""/>
        <dsp:cNvSpPr/>
      </dsp:nvSpPr>
      <dsp:spPr>
        <a:xfrm>
          <a:off x="2869069" y="5278850"/>
          <a:ext cx="1278852" cy="910622"/>
        </a:xfrm>
        <a:prstGeom prst="roundRect">
          <a:avLst/>
        </a:prstGeom>
        <a:solidFill>
          <a:schemeClr val="bg2">
            <a:lumMod val="9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a:t>Patti Klein</a:t>
          </a:r>
        </a:p>
        <a:p>
          <a:pPr lvl="0" algn="ctr" defTabSz="400050">
            <a:lnSpc>
              <a:spcPct val="90000"/>
            </a:lnSpc>
            <a:spcBef>
              <a:spcPct val="0"/>
            </a:spcBef>
            <a:spcAft>
              <a:spcPct val="35000"/>
            </a:spcAft>
          </a:pPr>
          <a:r>
            <a:rPr lang="en-US" sz="900" kern="1200" dirty="0"/>
            <a:t>(801) 539-4235</a:t>
          </a:r>
        </a:p>
        <a:p>
          <a:pPr lvl="0" algn="ctr" defTabSz="400050">
            <a:lnSpc>
              <a:spcPct val="90000"/>
            </a:lnSpc>
            <a:spcBef>
              <a:spcPct val="0"/>
            </a:spcBef>
            <a:spcAft>
              <a:spcPct val="35000"/>
            </a:spcAft>
          </a:pPr>
          <a:r>
            <a:rPr lang="en-US" sz="900" kern="1200" dirty="0" smtClean="0">
              <a:hlinkClick xmlns:r="http://schemas.openxmlformats.org/officeDocument/2006/relationships" r:id="rId6"/>
            </a:rPr>
            <a:t>patti_klein@blm.gov</a:t>
          </a:r>
          <a:endParaRPr lang="en-US" sz="900" kern="1200" dirty="0" smtClean="0"/>
        </a:p>
        <a:p>
          <a:pPr lvl="0" algn="ctr" defTabSz="400050">
            <a:lnSpc>
              <a:spcPct val="90000"/>
            </a:lnSpc>
            <a:spcBef>
              <a:spcPct val="0"/>
            </a:spcBef>
            <a:spcAft>
              <a:spcPct val="35000"/>
            </a:spcAft>
          </a:pPr>
          <a:endParaRPr lang="en-US" sz="900" kern="1200" dirty="0"/>
        </a:p>
      </dsp:txBody>
      <dsp:txXfrm>
        <a:off x="2869069" y="5278850"/>
        <a:ext cx="1278852" cy="910622"/>
      </dsp:txXfrm>
    </dsp:sp>
    <dsp:sp modelId="{8343BB9F-E38B-4879-A8C7-39E8B82AE730}">
      <dsp:nvSpPr>
        <dsp:cNvPr id="0" name=""/>
        <dsp:cNvSpPr/>
      </dsp:nvSpPr>
      <dsp:spPr>
        <a:xfrm>
          <a:off x="4177911" y="4250309"/>
          <a:ext cx="1075808" cy="900916"/>
        </a:xfrm>
        <a:prstGeom prst="roundRect">
          <a:avLst/>
        </a:prstGeom>
        <a:solidFill>
          <a:srgbClr val="FFFF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kern="1200" dirty="0"/>
            <a:t>NPS</a:t>
          </a:r>
        </a:p>
        <a:p>
          <a:pPr lvl="0" algn="ctr" defTabSz="444500">
            <a:lnSpc>
              <a:spcPct val="90000"/>
            </a:lnSpc>
            <a:spcBef>
              <a:spcPct val="0"/>
            </a:spcBef>
            <a:spcAft>
              <a:spcPct val="35000"/>
            </a:spcAft>
          </a:pPr>
          <a:r>
            <a:rPr lang="en-US" sz="1000" kern="1200" dirty="0"/>
            <a:t>Joel Lynch</a:t>
          </a:r>
        </a:p>
        <a:p>
          <a:pPr lvl="0" algn="ctr" defTabSz="444500">
            <a:lnSpc>
              <a:spcPct val="90000"/>
            </a:lnSpc>
            <a:spcBef>
              <a:spcPct val="0"/>
            </a:spcBef>
            <a:spcAft>
              <a:spcPct val="35000"/>
            </a:spcAft>
          </a:pPr>
          <a:r>
            <a:rPr lang="en-US" sz="1000" kern="1200" dirty="0"/>
            <a:t>(202) 273-3656</a:t>
          </a:r>
        </a:p>
        <a:p>
          <a:pPr lvl="0" algn="ctr" defTabSz="444500">
            <a:lnSpc>
              <a:spcPct val="90000"/>
            </a:lnSpc>
            <a:spcBef>
              <a:spcPct val="0"/>
            </a:spcBef>
            <a:spcAft>
              <a:spcPct val="35000"/>
            </a:spcAft>
          </a:pPr>
          <a:r>
            <a:rPr lang="en-US" sz="1000" kern="1200" dirty="0" smtClean="0">
              <a:hlinkClick xmlns:r="http://schemas.openxmlformats.org/officeDocument/2006/relationships" r:id="rId7"/>
            </a:rPr>
            <a:t>llynch@nps.gov</a:t>
          </a:r>
          <a:endParaRPr lang="en-US" sz="1000" kern="1200" dirty="0" smtClean="0"/>
        </a:p>
      </dsp:txBody>
      <dsp:txXfrm>
        <a:off x="4177911" y="4250309"/>
        <a:ext cx="1075808" cy="900916"/>
      </dsp:txXfrm>
    </dsp:sp>
    <dsp:sp modelId="{667F4A10-486F-48C9-8A9F-93A9BABB15F9}">
      <dsp:nvSpPr>
        <dsp:cNvPr id="0" name=""/>
        <dsp:cNvSpPr/>
      </dsp:nvSpPr>
      <dsp:spPr>
        <a:xfrm>
          <a:off x="4446863" y="5262129"/>
          <a:ext cx="1195825" cy="1348145"/>
        </a:xfrm>
        <a:prstGeom prst="roundRect">
          <a:avLst/>
        </a:prstGeom>
        <a:solidFill>
          <a:schemeClr val="bg2">
            <a:lumMod val="9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a:t>Charlie Stockman</a:t>
          </a:r>
        </a:p>
        <a:p>
          <a:pPr lvl="0" algn="ctr" defTabSz="400050">
            <a:lnSpc>
              <a:spcPct val="90000"/>
            </a:lnSpc>
            <a:spcBef>
              <a:spcPct val="0"/>
            </a:spcBef>
            <a:spcAft>
              <a:spcPct val="35000"/>
            </a:spcAft>
          </a:pPr>
          <a:r>
            <a:rPr lang="en-US" sz="900" kern="1200" dirty="0"/>
            <a:t>(202) 354-6907</a:t>
          </a:r>
        </a:p>
        <a:p>
          <a:pPr lvl="0" algn="ctr" defTabSz="400050">
            <a:lnSpc>
              <a:spcPct val="90000"/>
            </a:lnSpc>
            <a:spcBef>
              <a:spcPct val="0"/>
            </a:spcBef>
            <a:spcAft>
              <a:spcPct val="35000"/>
            </a:spcAft>
          </a:pPr>
          <a:r>
            <a:rPr lang="en-US" sz="900" kern="1200" dirty="0" smtClean="0">
              <a:hlinkClick xmlns:r="http://schemas.openxmlformats.org/officeDocument/2006/relationships" r:id="rId8"/>
            </a:rPr>
            <a:t>cstockman@nps.gov</a:t>
          </a:r>
          <a:endParaRPr lang="en-US" sz="900" kern="1200" dirty="0" smtClean="0"/>
        </a:p>
        <a:p>
          <a:pPr lvl="0" algn="ctr" defTabSz="400050">
            <a:lnSpc>
              <a:spcPct val="90000"/>
            </a:lnSpc>
            <a:spcBef>
              <a:spcPct val="0"/>
            </a:spcBef>
            <a:spcAft>
              <a:spcPct val="35000"/>
            </a:spcAft>
          </a:pPr>
          <a:r>
            <a:rPr lang="en-US" sz="900" kern="1200" dirty="0" smtClean="0"/>
            <a:t>Patrick Gregerson</a:t>
          </a:r>
        </a:p>
        <a:p>
          <a:pPr lvl="0" algn="ctr" defTabSz="400050">
            <a:lnSpc>
              <a:spcPct val="90000"/>
            </a:lnSpc>
            <a:spcBef>
              <a:spcPct val="0"/>
            </a:spcBef>
            <a:spcAft>
              <a:spcPct val="35000"/>
            </a:spcAft>
          </a:pPr>
          <a:r>
            <a:rPr lang="en-US" sz="900" kern="1200" dirty="0" smtClean="0">
              <a:hlinkClick xmlns:r="http://schemas.openxmlformats.org/officeDocument/2006/relationships" r:id="rId9"/>
            </a:rPr>
            <a:t>Patrick_Gregerson@nps.gov</a:t>
          </a:r>
          <a:endParaRPr lang="en-US" sz="900" kern="1200" dirty="0" smtClean="0"/>
        </a:p>
        <a:p>
          <a:pPr lvl="0" algn="ctr" defTabSz="400050">
            <a:lnSpc>
              <a:spcPct val="90000"/>
            </a:lnSpc>
            <a:spcBef>
              <a:spcPct val="0"/>
            </a:spcBef>
            <a:spcAft>
              <a:spcPct val="35000"/>
            </a:spcAft>
          </a:pPr>
          <a:r>
            <a:rPr lang="en-US" sz="900" kern="1200" dirty="0" smtClean="0"/>
            <a:t>(202) 354-6972</a:t>
          </a:r>
          <a:endParaRPr lang="en-US" sz="900" kern="1200" dirty="0"/>
        </a:p>
      </dsp:txBody>
      <dsp:txXfrm>
        <a:off x="4446863" y="5262129"/>
        <a:ext cx="1195825" cy="1348145"/>
      </dsp:txXfrm>
    </dsp:sp>
    <dsp:sp modelId="{364A950A-4280-4C3E-99BD-709715590F05}">
      <dsp:nvSpPr>
        <dsp:cNvPr id="0" name=""/>
        <dsp:cNvSpPr/>
      </dsp:nvSpPr>
      <dsp:spPr>
        <a:xfrm>
          <a:off x="5398943" y="4250309"/>
          <a:ext cx="901615" cy="991049"/>
        </a:xfrm>
        <a:prstGeom prst="roundRect">
          <a:avLst/>
        </a:prstGeom>
        <a:solidFill>
          <a:srgbClr val="FFFF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kern="1200" dirty="0"/>
            <a:t>NOAA</a:t>
          </a:r>
        </a:p>
        <a:p>
          <a:pPr lvl="0" algn="ctr" defTabSz="444500">
            <a:lnSpc>
              <a:spcPct val="90000"/>
            </a:lnSpc>
            <a:spcBef>
              <a:spcPct val="0"/>
            </a:spcBef>
            <a:spcAft>
              <a:spcPct val="35000"/>
            </a:spcAft>
          </a:pPr>
          <a:r>
            <a:rPr lang="en-US" sz="1000" kern="1200" dirty="0"/>
            <a:t>Lindsey Williams </a:t>
          </a:r>
        </a:p>
        <a:p>
          <a:pPr lvl="0" algn="ctr" defTabSz="444500">
            <a:lnSpc>
              <a:spcPct val="90000"/>
            </a:lnSpc>
            <a:spcBef>
              <a:spcPct val="0"/>
            </a:spcBef>
            <a:spcAft>
              <a:spcPct val="35000"/>
            </a:spcAft>
          </a:pPr>
          <a:r>
            <a:rPr lang="en-US" sz="1000" kern="1200" dirty="0"/>
            <a:t>(301) 713-3070</a:t>
          </a:r>
        </a:p>
        <a:p>
          <a:pPr lvl="0" algn="ctr" defTabSz="444500">
            <a:lnSpc>
              <a:spcPct val="90000"/>
            </a:lnSpc>
            <a:spcBef>
              <a:spcPct val="0"/>
            </a:spcBef>
            <a:spcAft>
              <a:spcPct val="35000"/>
            </a:spcAft>
          </a:pPr>
          <a:r>
            <a:rPr lang="en-US" sz="1000" kern="1200" dirty="0" smtClean="0">
              <a:hlinkClick xmlns:r="http://schemas.openxmlformats.org/officeDocument/2006/relationships" r:id="rId10"/>
            </a:rPr>
            <a:t>lindsey.c.williams@noaa.gov</a:t>
          </a:r>
          <a:endParaRPr lang="en-US" sz="1000" kern="1200" dirty="0" smtClean="0"/>
        </a:p>
      </dsp:txBody>
      <dsp:txXfrm>
        <a:off x="5398943" y="4250309"/>
        <a:ext cx="901615" cy="991049"/>
      </dsp:txXfrm>
    </dsp:sp>
    <dsp:sp modelId="{34555CDD-E3E1-47E6-B36D-0139E0E0402C}">
      <dsp:nvSpPr>
        <dsp:cNvPr id="0" name=""/>
        <dsp:cNvSpPr/>
      </dsp:nvSpPr>
      <dsp:spPr>
        <a:xfrm>
          <a:off x="6445783" y="4250309"/>
          <a:ext cx="930328" cy="953902"/>
        </a:xfrm>
        <a:prstGeom prst="roundRect">
          <a:avLst/>
        </a:prstGeom>
        <a:solidFill>
          <a:srgbClr val="FFFF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kern="1200" dirty="0"/>
            <a:t>FWS</a:t>
          </a:r>
        </a:p>
        <a:p>
          <a:pPr lvl="0" algn="ctr" defTabSz="444500">
            <a:lnSpc>
              <a:spcPct val="90000"/>
            </a:lnSpc>
            <a:spcBef>
              <a:spcPct val="0"/>
            </a:spcBef>
            <a:spcAft>
              <a:spcPct val="35000"/>
            </a:spcAft>
          </a:pPr>
          <a:r>
            <a:rPr lang="en-US" sz="1000" b="0" kern="1200" dirty="0"/>
            <a:t>Kevin</a:t>
          </a:r>
          <a:r>
            <a:rPr lang="en-US" sz="1000" kern="1200" dirty="0"/>
            <a:t> Kilcullen</a:t>
          </a:r>
        </a:p>
        <a:p>
          <a:pPr lvl="0" algn="ctr" defTabSz="444500">
            <a:lnSpc>
              <a:spcPct val="90000"/>
            </a:lnSpc>
            <a:spcBef>
              <a:spcPct val="0"/>
            </a:spcBef>
            <a:spcAft>
              <a:spcPct val="35000"/>
            </a:spcAft>
          </a:pPr>
          <a:r>
            <a:rPr lang="en-US" sz="1000" kern="1200" dirty="0"/>
            <a:t>(703)358-2382</a:t>
          </a:r>
        </a:p>
        <a:p>
          <a:pPr lvl="0" algn="ctr" defTabSz="444500">
            <a:lnSpc>
              <a:spcPct val="90000"/>
            </a:lnSpc>
            <a:spcBef>
              <a:spcPct val="0"/>
            </a:spcBef>
            <a:spcAft>
              <a:spcPct val="35000"/>
            </a:spcAft>
          </a:pPr>
          <a:r>
            <a:rPr lang="en-US" sz="1000" kern="1200" dirty="0" smtClean="0">
              <a:hlinkClick xmlns:r="http://schemas.openxmlformats.org/officeDocument/2006/relationships" r:id="rId11"/>
            </a:rPr>
            <a:t>kevin_kilkullen@fws.gov</a:t>
          </a:r>
          <a:endParaRPr lang="en-US" sz="1000" kern="1200" dirty="0" smtClean="0"/>
        </a:p>
      </dsp:txBody>
      <dsp:txXfrm>
        <a:off x="6445783" y="4250309"/>
        <a:ext cx="930328" cy="953902"/>
      </dsp:txXfrm>
    </dsp:sp>
    <dsp:sp modelId="{4B9B2FE9-2275-4249-BEF1-B19506D3E276}">
      <dsp:nvSpPr>
        <dsp:cNvPr id="0" name=""/>
        <dsp:cNvSpPr/>
      </dsp:nvSpPr>
      <dsp:spPr>
        <a:xfrm>
          <a:off x="7448377" y="4250309"/>
          <a:ext cx="1148053" cy="1119714"/>
        </a:xfrm>
        <a:prstGeom prst="roundRect">
          <a:avLst/>
        </a:prstGeom>
        <a:solidFill>
          <a:srgbClr val="FFFF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kern="1200" dirty="0" smtClean="0"/>
            <a:t>USACE </a:t>
          </a:r>
          <a:endParaRPr lang="en-US" sz="1000" b="1" kern="1200" dirty="0"/>
        </a:p>
        <a:p>
          <a:pPr lvl="0" algn="ctr" defTabSz="444500">
            <a:lnSpc>
              <a:spcPct val="90000"/>
            </a:lnSpc>
            <a:spcBef>
              <a:spcPct val="0"/>
            </a:spcBef>
            <a:spcAft>
              <a:spcPct val="35000"/>
            </a:spcAft>
          </a:pPr>
          <a:r>
            <a:rPr lang="en-US" sz="1000" kern="1200" dirty="0"/>
            <a:t>Mary</a:t>
          </a:r>
          <a:r>
            <a:rPr lang="en-US" sz="1000" kern="1200" baseline="0" dirty="0"/>
            <a:t> Coulombe</a:t>
          </a:r>
        </a:p>
        <a:p>
          <a:pPr lvl="0" algn="ctr" defTabSz="444500">
            <a:lnSpc>
              <a:spcPct val="90000"/>
            </a:lnSpc>
            <a:spcBef>
              <a:spcPct val="0"/>
            </a:spcBef>
            <a:spcAft>
              <a:spcPct val="35000"/>
            </a:spcAft>
          </a:pPr>
          <a:r>
            <a:rPr lang="en-US" sz="1000" kern="1200" baseline="0" dirty="0"/>
            <a:t>(202) 761-1228</a:t>
          </a:r>
        </a:p>
        <a:p>
          <a:pPr lvl="0" algn="ctr" defTabSz="444500">
            <a:lnSpc>
              <a:spcPct val="90000"/>
            </a:lnSpc>
            <a:spcBef>
              <a:spcPct val="0"/>
            </a:spcBef>
            <a:spcAft>
              <a:spcPct val="35000"/>
            </a:spcAft>
          </a:pPr>
          <a:r>
            <a:rPr lang="en-US" sz="1000" kern="1200" baseline="0" dirty="0" smtClean="0">
              <a:hlinkClick xmlns:r="http://schemas.openxmlformats.org/officeDocument/2006/relationships" r:id="rId12"/>
            </a:rPr>
            <a:t>Mary.J.Coulombe@usace.army.mil</a:t>
          </a:r>
          <a:endParaRPr lang="en-US" sz="1000" kern="1200" baseline="0" dirty="0" smtClean="0"/>
        </a:p>
        <a:p>
          <a:pPr lvl="0" algn="ctr" defTabSz="444500">
            <a:lnSpc>
              <a:spcPct val="90000"/>
            </a:lnSpc>
            <a:spcBef>
              <a:spcPct val="0"/>
            </a:spcBef>
            <a:spcAft>
              <a:spcPct val="35000"/>
            </a:spcAft>
          </a:pPr>
          <a:endParaRPr lang="en-US" sz="1000" kern="1200" dirty="0"/>
        </a:p>
      </dsp:txBody>
      <dsp:txXfrm>
        <a:off x="7448377" y="4250309"/>
        <a:ext cx="1148053" cy="1119714"/>
      </dsp:txXfrm>
    </dsp:sp>
    <dsp:sp modelId="{FFC9A0E2-539B-4B75-AD28-0D89F7B7DCB8}">
      <dsp:nvSpPr>
        <dsp:cNvPr id="0" name=""/>
        <dsp:cNvSpPr/>
      </dsp:nvSpPr>
      <dsp:spPr>
        <a:xfrm>
          <a:off x="7543771" y="5456373"/>
          <a:ext cx="1273216" cy="901573"/>
        </a:xfrm>
        <a:prstGeom prst="roundRect">
          <a:avLst/>
        </a:prstGeom>
        <a:solidFill>
          <a:schemeClr val="bg2">
            <a:lumMod val="9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a:t>Pep Periso</a:t>
          </a:r>
        </a:p>
        <a:p>
          <a:pPr lvl="0" algn="ctr" defTabSz="400050">
            <a:lnSpc>
              <a:spcPct val="90000"/>
            </a:lnSpc>
            <a:spcBef>
              <a:spcPct val="0"/>
            </a:spcBef>
            <a:spcAft>
              <a:spcPct val="35000"/>
            </a:spcAft>
          </a:pPr>
          <a:r>
            <a:rPr lang="en-US" sz="900" kern="1200" dirty="0"/>
            <a:t>(202) 761-0036</a:t>
          </a:r>
        </a:p>
        <a:p>
          <a:pPr lvl="0" algn="ctr" defTabSz="400050">
            <a:lnSpc>
              <a:spcPct val="90000"/>
            </a:lnSpc>
            <a:spcBef>
              <a:spcPct val="0"/>
            </a:spcBef>
            <a:spcAft>
              <a:spcPct val="35000"/>
            </a:spcAft>
          </a:pPr>
          <a:r>
            <a:rPr lang="en-US" sz="900" kern="1200" dirty="0" smtClean="0">
              <a:hlinkClick xmlns:r="http://schemas.openxmlformats.org/officeDocument/2006/relationships" r:id="rId13"/>
            </a:rPr>
            <a:t>Peppino.j.persio@usace.army.mil</a:t>
          </a:r>
        </a:p>
        <a:p>
          <a:pPr lvl="0" algn="ctr" defTabSz="400050">
            <a:lnSpc>
              <a:spcPct val="90000"/>
            </a:lnSpc>
            <a:spcBef>
              <a:spcPct val="0"/>
            </a:spcBef>
            <a:spcAft>
              <a:spcPct val="35000"/>
            </a:spcAft>
          </a:pPr>
          <a:endParaRPr lang="en-US" sz="900" kern="1200" dirty="0"/>
        </a:p>
      </dsp:txBody>
      <dsp:txXfrm>
        <a:off x="7543771" y="5456373"/>
        <a:ext cx="1273216" cy="901573"/>
      </dsp:txXfrm>
    </dsp:sp>
    <dsp:sp modelId="{127B6242-CD77-405E-A9E2-65D90F3DFC30}">
      <dsp:nvSpPr>
        <dsp:cNvPr id="0" name=""/>
        <dsp:cNvSpPr/>
      </dsp:nvSpPr>
      <dsp:spPr>
        <a:xfrm>
          <a:off x="6324602" y="2667000"/>
          <a:ext cx="2553756" cy="1359739"/>
        </a:xfrm>
        <a:prstGeom prst="roundRect">
          <a:avLst/>
        </a:prstGeom>
        <a:solidFill>
          <a:srgbClr val="92D050"/>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t>Other Federal agencies and FACA Chartered Advisory Committees</a:t>
          </a:r>
          <a:endParaRPr lang="en-US" sz="900" b="1" kern="1200" dirty="0"/>
        </a:p>
        <a:p>
          <a:pPr lvl="0" algn="ctr" defTabSz="400050">
            <a:lnSpc>
              <a:spcPct val="90000"/>
            </a:lnSpc>
            <a:spcBef>
              <a:spcPct val="0"/>
            </a:spcBef>
            <a:spcAft>
              <a:spcPct val="35000"/>
            </a:spcAft>
          </a:pPr>
          <a:r>
            <a:rPr lang="en-US" sz="900" b="0" kern="1200" dirty="0" smtClean="0"/>
            <a:t>Representatives of agencies and councils with health, tourism, transportation and other outdoor recreation related interests or resources may participate and provide input to the working group either on a permanent or ad hoc issue basis to ensure broader Federal coordination</a:t>
          </a:r>
          <a:endParaRPr lang="en-US" sz="900" b="0" kern="1200" dirty="0"/>
        </a:p>
      </dsp:txBody>
      <dsp:txXfrm>
        <a:off x="6324602" y="2667000"/>
        <a:ext cx="2553756" cy="135973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82EB10-22D5-4254-A7A2-FAD543AB4374}">
      <dsp:nvSpPr>
        <dsp:cNvPr id="0" name=""/>
        <dsp:cNvSpPr/>
      </dsp:nvSpPr>
      <dsp:spPr>
        <a:xfrm>
          <a:off x="3954900" y="2569164"/>
          <a:ext cx="2328661" cy="1705881"/>
        </a:xfrm>
        <a:prstGeom prst="flowChartAlternateProcess">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1" kern="1200" dirty="0" smtClean="0"/>
            <a:t>FICOR Working Group</a:t>
          </a:r>
          <a:endParaRPr lang="en-US" sz="1700" kern="1200" dirty="0"/>
        </a:p>
        <a:p>
          <a:pPr lvl="0" algn="ctr" defTabSz="755650">
            <a:lnSpc>
              <a:spcPct val="90000"/>
            </a:lnSpc>
            <a:spcBef>
              <a:spcPct val="0"/>
            </a:spcBef>
            <a:spcAft>
              <a:spcPct val="35000"/>
            </a:spcAft>
          </a:pPr>
          <a:r>
            <a:rPr lang="en-US" sz="1700" kern="1200" dirty="0" smtClean="0"/>
            <a:t>Key Agency Leaders for Recreation </a:t>
          </a:r>
          <a:r>
            <a:rPr lang="en-US" sz="1700" kern="1200" dirty="0"/>
            <a:t>&amp; Visitor Services </a:t>
          </a:r>
          <a:r>
            <a:rPr lang="en-US" sz="1700" kern="1200" dirty="0" smtClean="0"/>
            <a:t>Programs</a:t>
          </a:r>
          <a:endParaRPr lang="en-US" sz="1700" kern="1200" dirty="0"/>
        </a:p>
      </dsp:txBody>
      <dsp:txXfrm>
        <a:off x="3954900" y="2569164"/>
        <a:ext cx="2328661" cy="1705881"/>
      </dsp:txXfrm>
    </dsp:sp>
    <dsp:sp modelId="{58E978BB-CC89-4FBF-8338-F8AC474B2318}">
      <dsp:nvSpPr>
        <dsp:cNvPr id="0" name=""/>
        <dsp:cNvSpPr/>
      </dsp:nvSpPr>
      <dsp:spPr>
        <a:xfrm rot="16200000">
          <a:off x="4863206" y="1955233"/>
          <a:ext cx="543681" cy="583647"/>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16200000">
        <a:off x="4863206" y="1955233"/>
        <a:ext cx="543681" cy="583647"/>
      </dsp:txXfrm>
    </dsp:sp>
    <dsp:sp modelId="{B28AFCDD-E6F7-4C95-A7DE-FEBF4F6AF60C}">
      <dsp:nvSpPr>
        <dsp:cNvPr id="0" name=""/>
        <dsp:cNvSpPr/>
      </dsp:nvSpPr>
      <dsp:spPr>
        <a:xfrm>
          <a:off x="4007419" y="304913"/>
          <a:ext cx="2285999" cy="1600103"/>
        </a:xfrm>
        <a:prstGeom prst="ellipse">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FICOR Principals</a:t>
          </a:r>
        </a:p>
        <a:p>
          <a:pPr lvl="0" algn="ctr" defTabSz="533400">
            <a:lnSpc>
              <a:spcPct val="90000"/>
            </a:lnSpc>
            <a:spcBef>
              <a:spcPct val="0"/>
            </a:spcBef>
            <a:spcAft>
              <a:spcPct val="35000"/>
            </a:spcAft>
          </a:pPr>
          <a:r>
            <a:rPr lang="en-US" sz="1200" kern="1200" dirty="0" smtClean="0"/>
            <a:t>BLM, BOR, FWS, NOAA, NPS, USACE, USFS,</a:t>
          </a:r>
        </a:p>
        <a:p>
          <a:pPr lvl="0" algn="ctr" defTabSz="533400">
            <a:lnSpc>
              <a:spcPct val="90000"/>
            </a:lnSpc>
            <a:spcBef>
              <a:spcPct val="0"/>
            </a:spcBef>
            <a:spcAft>
              <a:spcPct val="35000"/>
            </a:spcAft>
          </a:pPr>
          <a:r>
            <a:rPr lang="en-US" sz="1200" b="0" kern="1200" dirty="0" smtClean="0"/>
            <a:t>Directors of agencies that Manage Outdoor Recreation Facilities, Lands, and Waters</a:t>
          </a:r>
          <a:endParaRPr lang="en-US" sz="1200" kern="1200" dirty="0"/>
        </a:p>
      </dsp:txBody>
      <dsp:txXfrm>
        <a:off x="4007419" y="304913"/>
        <a:ext cx="2285999" cy="1600103"/>
      </dsp:txXfrm>
    </dsp:sp>
    <dsp:sp modelId="{E66310F3-C131-4F17-8EC4-CFD62EDA65EC}">
      <dsp:nvSpPr>
        <dsp:cNvPr id="0" name=""/>
        <dsp:cNvSpPr/>
      </dsp:nvSpPr>
      <dsp:spPr>
        <a:xfrm rot="8584747">
          <a:off x="6134466" y="2117707"/>
          <a:ext cx="536402" cy="583647"/>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8584747">
        <a:off x="6134466" y="2117707"/>
        <a:ext cx="536402" cy="583647"/>
      </dsp:txXfrm>
    </dsp:sp>
    <dsp:sp modelId="{D4F1C818-261D-4E6E-A951-8C3996BA0D88}">
      <dsp:nvSpPr>
        <dsp:cNvPr id="0" name=""/>
        <dsp:cNvSpPr/>
      </dsp:nvSpPr>
      <dsp:spPr>
        <a:xfrm>
          <a:off x="6412441" y="937320"/>
          <a:ext cx="1740972" cy="1404173"/>
        </a:xfrm>
        <a:prstGeom prst="ellipse">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Tribes and Native American Interests</a:t>
          </a:r>
          <a:endParaRPr lang="en-US" sz="1200" kern="1200" dirty="0"/>
        </a:p>
      </dsp:txBody>
      <dsp:txXfrm>
        <a:off x="6412441" y="937320"/>
        <a:ext cx="1740972" cy="1404173"/>
      </dsp:txXfrm>
    </dsp:sp>
    <dsp:sp modelId="{783330D3-5BE1-44F7-9811-CFDEB7BFD83F}">
      <dsp:nvSpPr>
        <dsp:cNvPr id="0" name=""/>
        <dsp:cNvSpPr/>
      </dsp:nvSpPr>
      <dsp:spPr>
        <a:xfrm rot="10800000">
          <a:off x="6341632" y="3130281"/>
          <a:ext cx="467829" cy="583647"/>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10800000">
        <a:off x="6341632" y="3130281"/>
        <a:ext cx="467829" cy="583647"/>
      </dsp:txXfrm>
    </dsp:sp>
    <dsp:sp modelId="{4B601AAF-8B61-4268-97F9-90229137980B}">
      <dsp:nvSpPr>
        <dsp:cNvPr id="0" name=""/>
        <dsp:cNvSpPr/>
      </dsp:nvSpPr>
      <dsp:spPr>
        <a:xfrm>
          <a:off x="6885592" y="2673894"/>
          <a:ext cx="1725028" cy="1496422"/>
        </a:xfrm>
        <a:prstGeom prst="ellipse">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Professional Societies</a:t>
          </a:r>
          <a:r>
            <a:rPr lang="en-US" sz="1200" kern="1200" dirty="0"/>
            <a:t>, </a:t>
          </a:r>
          <a:r>
            <a:rPr lang="en-US" sz="1200" kern="1200" dirty="0" smtClean="0"/>
            <a:t>Universities</a:t>
          </a:r>
          <a:r>
            <a:rPr lang="en-US" sz="1200" kern="1200" dirty="0"/>
            <a:t>, </a:t>
          </a:r>
          <a:r>
            <a:rPr lang="en-US" sz="1200" kern="1200" dirty="0" smtClean="0"/>
            <a:t>Research</a:t>
          </a:r>
          <a:endParaRPr lang="en-US" sz="1200" kern="1200" dirty="0"/>
        </a:p>
      </dsp:txBody>
      <dsp:txXfrm>
        <a:off x="6885592" y="2673894"/>
        <a:ext cx="1725028" cy="1496422"/>
      </dsp:txXfrm>
    </dsp:sp>
    <dsp:sp modelId="{2834C3B2-66B9-4A80-AFF5-1416534107DF}">
      <dsp:nvSpPr>
        <dsp:cNvPr id="0" name=""/>
        <dsp:cNvSpPr/>
      </dsp:nvSpPr>
      <dsp:spPr>
        <a:xfrm rot="13418250">
          <a:off x="6029104" y="4143539"/>
          <a:ext cx="471236" cy="583647"/>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13418250">
        <a:off x="6029104" y="4143539"/>
        <a:ext cx="471236" cy="583647"/>
      </dsp:txXfrm>
    </dsp:sp>
    <dsp:sp modelId="{933B40D9-62CB-4715-83F0-A2941846A3BB}">
      <dsp:nvSpPr>
        <dsp:cNvPr id="0" name=""/>
        <dsp:cNvSpPr/>
      </dsp:nvSpPr>
      <dsp:spPr>
        <a:xfrm>
          <a:off x="6169982" y="4507326"/>
          <a:ext cx="1831012" cy="1588671"/>
        </a:xfrm>
        <a:prstGeom prst="ellipse">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Outdoor Recreation National Interests, Organizations, and Stakeholders</a:t>
          </a:r>
          <a:endParaRPr lang="en-US" sz="1200" kern="1200" dirty="0"/>
        </a:p>
      </dsp:txBody>
      <dsp:txXfrm>
        <a:off x="6169982" y="4507326"/>
        <a:ext cx="1831012" cy="1588671"/>
      </dsp:txXfrm>
    </dsp:sp>
    <dsp:sp modelId="{B2B322F0-B857-43E5-A8FE-8140F04B2508}">
      <dsp:nvSpPr>
        <dsp:cNvPr id="0" name=""/>
        <dsp:cNvSpPr/>
      </dsp:nvSpPr>
      <dsp:spPr>
        <a:xfrm rot="16174558">
          <a:off x="4902234" y="4312033"/>
          <a:ext cx="451485" cy="583647"/>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16174558">
        <a:off x="4902234" y="4312033"/>
        <a:ext cx="451485" cy="583647"/>
      </dsp:txXfrm>
    </dsp:sp>
    <dsp:sp modelId="{A2A12858-4084-48D3-B3A2-146C48A8C35F}">
      <dsp:nvSpPr>
        <dsp:cNvPr id="0" name=""/>
        <dsp:cNvSpPr/>
      </dsp:nvSpPr>
      <dsp:spPr>
        <a:xfrm>
          <a:off x="4267202" y="4953001"/>
          <a:ext cx="1738763" cy="1627681"/>
        </a:xfrm>
        <a:prstGeom prst="ellipse">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dirty="0" smtClean="0"/>
            <a:t>State </a:t>
          </a:r>
          <a:r>
            <a:rPr lang="en-US" sz="1200" b="0" kern="1200" dirty="0"/>
            <a:t>and </a:t>
          </a:r>
          <a:r>
            <a:rPr lang="en-US" sz="1200" b="0" kern="1200" dirty="0" smtClean="0"/>
            <a:t>Local Recreation  and Parks  Interests</a:t>
          </a:r>
          <a:endParaRPr lang="en-US" sz="1200" b="0" kern="1200" dirty="0"/>
        </a:p>
      </dsp:txBody>
      <dsp:txXfrm>
        <a:off x="4267202" y="4953001"/>
        <a:ext cx="1738763" cy="1627681"/>
      </dsp:txXfrm>
    </dsp:sp>
    <dsp:sp modelId="{46A67469-EE1A-49C1-A625-A69734889F69}">
      <dsp:nvSpPr>
        <dsp:cNvPr id="0" name=""/>
        <dsp:cNvSpPr/>
      </dsp:nvSpPr>
      <dsp:spPr>
        <a:xfrm rot="18870288">
          <a:off x="3706592" y="4126989"/>
          <a:ext cx="498896" cy="583647"/>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18870288">
        <a:off x="3706592" y="4126989"/>
        <a:ext cx="498896" cy="583647"/>
      </dsp:txXfrm>
    </dsp:sp>
    <dsp:sp modelId="{6AA8167B-5DB3-4467-BA59-98406E04637F}">
      <dsp:nvSpPr>
        <dsp:cNvPr id="0" name=""/>
        <dsp:cNvSpPr/>
      </dsp:nvSpPr>
      <dsp:spPr>
        <a:xfrm>
          <a:off x="2057403" y="4583523"/>
          <a:ext cx="2073445" cy="1588671"/>
        </a:xfrm>
        <a:prstGeom prst="ellipse">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Other Federal Interagency Councils  and Committees related to Outdoor Recreation, Trails, Rivers, Tourism and others </a:t>
          </a:r>
          <a:endParaRPr lang="en-US" sz="1200" kern="1200" dirty="0"/>
        </a:p>
      </dsp:txBody>
      <dsp:txXfrm>
        <a:off x="2057403" y="4583523"/>
        <a:ext cx="2073445" cy="1588671"/>
      </dsp:txXfrm>
    </dsp:sp>
    <dsp:sp modelId="{03D66376-445C-425D-B9A2-6B6158E4ABFE}">
      <dsp:nvSpPr>
        <dsp:cNvPr id="0" name=""/>
        <dsp:cNvSpPr/>
      </dsp:nvSpPr>
      <dsp:spPr>
        <a:xfrm rot="21518119">
          <a:off x="3322537" y="3167173"/>
          <a:ext cx="537681" cy="583647"/>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21518119">
        <a:off x="3322537" y="3167173"/>
        <a:ext cx="537681" cy="583647"/>
      </dsp:txXfrm>
    </dsp:sp>
    <dsp:sp modelId="{814A4B43-1175-4C11-8CC5-E14AC4DBBA40}">
      <dsp:nvSpPr>
        <dsp:cNvPr id="0" name=""/>
        <dsp:cNvSpPr/>
      </dsp:nvSpPr>
      <dsp:spPr>
        <a:xfrm>
          <a:off x="1257257" y="2667000"/>
          <a:ext cx="1905092" cy="1648831"/>
        </a:xfrm>
        <a:prstGeom prst="ellipse">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National FACA </a:t>
          </a:r>
          <a:r>
            <a:rPr lang="en-US" sz="1200" kern="1200" dirty="0"/>
            <a:t>Advisory </a:t>
          </a:r>
          <a:r>
            <a:rPr lang="en-US" sz="1200" kern="1200" dirty="0" smtClean="0"/>
            <a:t>Committees: WHHCC, Sport Fishing and Boating, Youth</a:t>
          </a:r>
          <a:endParaRPr lang="en-US" sz="1200" kern="1200" dirty="0"/>
        </a:p>
      </dsp:txBody>
      <dsp:txXfrm>
        <a:off x="1257257" y="2667000"/>
        <a:ext cx="1905092" cy="1648831"/>
      </dsp:txXfrm>
    </dsp:sp>
    <dsp:sp modelId="{16282736-76C1-4C93-8A95-578D003DD7C4}">
      <dsp:nvSpPr>
        <dsp:cNvPr id="0" name=""/>
        <dsp:cNvSpPr/>
      </dsp:nvSpPr>
      <dsp:spPr>
        <a:xfrm rot="3182025">
          <a:off x="3619122" y="2120591"/>
          <a:ext cx="513508" cy="583647"/>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3182025">
        <a:off x="3619122" y="2120591"/>
        <a:ext cx="513508" cy="583647"/>
      </dsp:txXfrm>
    </dsp:sp>
    <dsp:sp modelId="{E9786F42-FC80-4EED-B753-DC525CD66BB2}">
      <dsp:nvSpPr>
        <dsp:cNvPr id="0" name=""/>
        <dsp:cNvSpPr/>
      </dsp:nvSpPr>
      <dsp:spPr>
        <a:xfrm>
          <a:off x="2133599" y="914403"/>
          <a:ext cx="1796312" cy="1404173"/>
        </a:xfrm>
        <a:prstGeom prst="ellipse">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Coordination with Other Federal Agencies with Recreation Interests or Resources</a:t>
          </a:r>
          <a:endParaRPr lang="en-US" sz="1200" kern="1200" dirty="0"/>
        </a:p>
      </dsp:txBody>
      <dsp:txXfrm>
        <a:off x="2133599" y="914403"/>
        <a:ext cx="1796312" cy="140417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ABDA8979-295E-4E24-BED7-1641CBC34572}" type="datetimeFigureOut">
              <a:rPr lang="en-US" smtClean="0"/>
              <a:pPr/>
              <a:t>9/8/2011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4760EADF-0C01-4EB7-9D10-80D3684C53B5}" type="slidenum">
              <a:rPr lang="en-US" smtClean="0"/>
              <a:pPr/>
              <a:t>‹#›</a:t>
            </a:fld>
            <a:endParaRPr lang="en-US"/>
          </a:p>
        </p:txBody>
      </p:sp>
    </p:spTree>
    <p:extLst>
      <p:ext uri="{BB962C8B-B14F-4D97-AF65-F5344CB8AC3E}">
        <p14:creationId xmlns:p14="http://schemas.microsoft.com/office/powerpoint/2010/main" xmlns="" val="3639229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8B7C71-E513-4E72-AC41-B3470ACE9BA2}" type="datetime1">
              <a:rPr lang="en-US" smtClean="0"/>
              <a:pPr/>
              <a:t>9/8/2011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CD477-E756-4F83-8B91-0848B053140D}" type="datetime1">
              <a:rPr lang="en-US" smtClean="0"/>
              <a:pPr/>
              <a:t>9/8/2011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C4B616-1247-4C9F-9AC1-DB6D19171D0D}" type="datetime1">
              <a:rPr lang="en-US" smtClean="0"/>
              <a:pPr/>
              <a:t>9/8/2011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CF7B43-5A07-4A78-B27C-A0EE366FC0C6}" type="datetime1">
              <a:rPr lang="en-US" smtClean="0"/>
              <a:pPr/>
              <a:t>9/8/2011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75719C-9F84-4D34-B473-76FA5ADFD9B5}" type="datetime1">
              <a:rPr lang="en-US" smtClean="0"/>
              <a:pPr/>
              <a:t>9/8/2011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6BDF51-6CFB-414D-A60A-AF263FF4618B}" type="datetime1">
              <a:rPr lang="en-US" smtClean="0"/>
              <a:pPr/>
              <a:t>9/8/2011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C64A3E-E789-4998-A710-32D7F68CFB5A}" type="datetime1">
              <a:rPr lang="en-US" smtClean="0"/>
              <a:pPr/>
              <a:t>9/8/2011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4F2BA-2758-40BB-BB27-0D7051ED7FD3}" type="datetime1">
              <a:rPr lang="en-US" smtClean="0"/>
              <a:pPr/>
              <a:t>9/8/2011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8EA0A-DDDD-4D35-B945-DEE490FDFFE9}" type="datetime1">
              <a:rPr lang="en-US" smtClean="0"/>
              <a:pPr/>
              <a:t>9/8/2011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D94F5D-0196-4B13-920F-E074D374F2A3}" type="datetime1">
              <a:rPr lang="en-US" smtClean="0"/>
              <a:pPr/>
              <a:t>9/8/2011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FCF036-9E72-4597-94A5-8C06764345EB}" type="datetime1">
              <a:rPr lang="en-US" smtClean="0"/>
              <a:pPr/>
              <a:t>9/8/2011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82A509-DA04-41B8-8EDA-8B8673162C18}"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C598DF9-06D1-4663-A951-AFA63E207427}" type="datetime1">
              <a:rPr lang="en-US" smtClean="0"/>
              <a:pPr/>
              <a:t>9/8/2011</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482A509-DA04-41B8-8EDA-8B8673162C18}"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1BEEBF-759E-4D8D-9C08-1A31568B379A}" type="datetime1">
              <a:rPr lang="en-US" smtClean="0"/>
              <a:pPr/>
              <a:t>9/8/2011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482A509-DA04-41B8-8EDA-8B8673162C18}"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01ACB79-9E80-47B5-92CB-087346E9A6C0}" type="datetime1">
              <a:rPr lang="en-US" smtClean="0"/>
              <a:pPr/>
              <a:t>9/8/2011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482A509-DA04-41B8-8EDA-8B8673162C18}"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978AA06-0C53-4683-9603-5A28615940A4}" type="datetime1">
              <a:rPr lang="en-US" smtClean="0"/>
              <a:pPr/>
              <a:t>9/8/2011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8482A509-DA04-41B8-8EDA-8B8673162C18}"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B486520-F474-4900-B8BE-0D0506A547FF}" type="datetime1">
              <a:rPr lang="en-US" smtClean="0"/>
              <a:pPr/>
              <a:t>9/8/2011</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8482A509-DA04-41B8-8EDA-8B8673162C18}"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9FAFFFB-A8B3-447F-8FDA-D8F0FE06D78F}" type="datetime1">
              <a:rPr lang="en-US" smtClean="0"/>
              <a:pPr/>
              <a:t>9/8/2011</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8482A509-DA04-41B8-8EDA-8B8673162C18}"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96C8946-FB8A-4ABB-A91E-B5F83750FC0C}" type="datetime1">
              <a:rPr lang="en-US" smtClean="0"/>
              <a:pPr/>
              <a:t>9/8/2011</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8482A509-DA04-41B8-8EDA-8B8673162C18}"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CACA6C2-125D-40CD-8C51-40BE40F63ABD}" type="datetime1">
              <a:rPr lang="en-US" smtClean="0"/>
              <a:pPr/>
              <a:t>9/8/2011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8482A509-DA04-41B8-8EDA-8B8673162C18}"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621864C-CB18-4061-A706-D97B3F7FE1AC}" type="datetime1">
              <a:rPr lang="en-US" smtClean="0"/>
              <a:pPr/>
              <a:t>9/8/2011</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482A509-DA04-41B8-8EDA-8B8673162C18}"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B345A6-4C94-40F2-9A9F-2ACE9888565B}" type="datetime1">
              <a:rPr lang="en-US" smtClean="0"/>
              <a:pPr/>
              <a:t>9/8/2011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482A509-DA04-41B8-8EDA-8B8673162C18}"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15160F5-8A9D-4612-9C71-CBF926E59776}" type="datetime1">
              <a:rPr lang="en-US" smtClean="0"/>
              <a:pPr/>
              <a:t>9/8/2011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482A509-DA04-41B8-8EDA-8B8673162C1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99758B-A0B6-4C1D-B4D4-004C8BA3222B}" type="datetime1">
              <a:rPr lang="en-US" smtClean="0"/>
              <a:pPr/>
              <a:t>9/8/2011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82A509-DA04-41B8-8EDA-8B8673162C1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299758B-A0B6-4C1D-B4D4-004C8BA3222B}" type="datetime1">
              <a:rPr lang="en-US" smtClean="0"/>
              <a:pPr/>
              <a:t>9/8/2011</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482A509-DA04-41B8-8EDA-8B8673162C1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482A509-DA04-41B8-8EDA-8B8673162C18}" type="slidenum">
              <a:rPr lang="en-US" smtClean="0"/>
              <a:pPr/>
              <a:t>1</a:t>
            </a:fld>
            <a:endParaRPr lang="en-US" dirty="0"/>
          </a:p>
        </p:txBody>
      </p:sp>
      <p:sp>
        <p:nvSpPr>
          <p:cNvPr id="2" name="Title 1"/>
          <p:cNvSpPr>
            <a:spLocks noGrp="1"/>
          </p:cNvSpPr>
          <p:nvPr>
            <p:ph type="title"/>
          </p:nvPr>
        </p:nvSpPr>
        <p:spPr>
          <a:xfrm>
            <a:off x="533400" y="1143000"/>
            <a:ext cx="7772400" cy="3886200"/>
          </a:xfrm>
        </p:spPr>
        <p:txBody>
          <a:bodyPr>
            <a:normAutofit fontScale="90000"/>
          </a:bodyPr>
          <a:lstStyle/>
          <a:p>
            <a:pPr algn="ct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FEDERAL INTERAGENCY COUNCIL </a:t>
            </a:r>
            <a:br>
              <a:rPr lang="en-US" b="1" dirty="0" smtClean="0">
                <a:latin typeface="Arial" pitchFamily="34" charset="0"/>
                <a:cs typeface="Arial" pitchFamily="34" charset="0"/>
              </a:rPr>
            </a:br>
            <a:r>
              <a:rPr lang="en-US" b="1" dirty="0" smtClean="0">
                <a:latin typeface="Arial" pitchFamily="34" charset="0"/>
                <a:cs typeface="Arial" pitchFamily="34" charset="0"/>
              </a:rPr>
              <a:t>on OUTDOOR RECREATION </a:t>
            </a:r>
            <a:br>
              <a:rPr lang="en-US" b="1" dirty="0" smtClean="0">
                <a:latin typeface="Arial" pitchFamily="34" charset="0"/>
                <a:cs typeface="Arial" pitchFamily="34" charset="0"/>
              </a:rPr>
            </a:br>
            <a:r>
              <a:rPr lang="en-US" b="1" dirty="0" smtClean="0">
                <a:latin typeface="Arial" pitchFamily="34" charset="0"/>
                <a:cs typeface="Arial" pitchFamily="34" charset="0"/>
              </a:rPr>
              <a:t>(FICOR)</a:t>
            </a:r>
            <a:br>
              <a:rPr lang="en-US" b="1" dirty="0" smtClean="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National Association of </a:t>
            </a:r>
            <a:br>
              <a:rPr lang="en-US" b="1" dirty="0" smtClean="0">
                <a:latin typeface="Arial" pitchFamily="34" charset="0"/>
                <a:cs typeface="Arial" pitchFamily="34" charset="0"/>
              </a:rPr>
            </a:br>
            <a:r>
              <a:rPr lang="en-US" b="1" dirty="0" smtClean="0">
                <a:latin typeface="Arial" pitchFamily="34" charset="0"/>
                <a:cs typeface="Arial" pitchFamily="34" charset="0"/>
              </a:rPr>
              <a:t>State Parks Directors </a:t>
            </a:r>
            <a:br>
              <a:rPr lang="en-US" b="1" dirty="0" smtClean="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sz="3600" b="1" dirty="0" smtClean="0">
                <a:latin typeface="Arial" pitchFamily="34" charset="0"/>
                <a:cs typeface="Arial" pitchFamily="34" charset="0"/>
              </a:rPr>
              <a:t>September </a:t>
            </a:r>
            <a:r>
              <a:rPr lang="en-US" sz="3600" b="1" dirty="0" smtClean="0">
                <a:latin typeface="Arial" pitchFamily="34" charset="0"/>
                <a:cs typeface="Arial" pitchFamily="34" charset="0"/>
              </a:rPr>
              <a:t>8, </a:t>
            </a:r>
            <a:r>
              <a:rPr lang="en-US" sz="3600" b="1" dirty="0" smtClean="0">
                <a:latin typeface="Arial" pitchFamily="34" charset="0"/>
                <a:cs typeface="Arial" pitchFamily="34" charset="0"/>
              </a:rPr>
              <a:t>2011</a:t>
            </a:r>
            <a:endParaRPr lang="en-US" sz="36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Action Item 2.1a:  “Improve coordination, effectiveness, and efficiency among federal agencies through establishment of a FICOR”</a:t>
            </a:r>
          </a:p>
          <a:p>
            <a:r>
              <a:rPr lang="en-US" dirty="0" smtClean="0"/>
              <a:t>Key tasks </a:t>
            </a:r>
            <a:r>
              <a:rPr lang="en-US" smtClean="0"/>
              <a:t>to accomplish </a:t>
            </a:r>
            <a:r>
              <a:rPr lang="en-US" dirty="0" smtClean="0"/>
              <a:t>include:  </a:t>
            </a:r>
          </a:p>
          <a:p>
            <a:pPr lvl="1"/>
            <a:r>
              <a:rPr lang="en-US" dirty="0" smtClean="0"/>
              <a:t>Provide up-to-date web-based information</a:t>
            </a:r>
          </a:p>
          <a:p>
            <a:pPr lvl="1"/>
            <a:r>
              <a:rPr lang="en-US" dirty="0" smtClean="0"/>
              <a:t>Streamline and align policies</a:t>
            </a:r>
          </a:p>
          <a:p>
            <a:pPr lvl="1"/>
            <a:r>
              <a:rPr lang="en-US" dirty="0" smtClean="0"/>
              <a:t>Improve the engagement of youth in healthy active lifestyles</a:t>
            </a:r>
          </a:p>
          <a:p>
            <a:pPr lvl="1"/>
            <a:r>
              <a:rPr lang="en-US" dirty="0" smtClean="0"/>
              <a:t>Target underserved and disadvantaged communities</a:t>
            </a:r>
          </a:p>
          <a:p>
            <a:pPr lvl="1"/>
            <a:r>
              <a:rPr lang="en-US" dirty="0" smtClean="0"/>
              <a:t>Identify partners outside of the federal government who can promote outdoor recreation and provide resources and access</a:t>
            </a:r>
          </a:p>
          <a:p>
            <a:pPr lvl="1"/>
            <a:endParaRPr lang="en-US" dirty="0"/>
          </a:p>
        </p:txBody>
      </p:sp>
      <p:sp>
        <p:nvSpPr>
          <p:cNvPr id="3" name="Slide Number Placeholder 2"/>
          <p:cNvSpPr>
            <a:spLocks noGrp="1"/>
          </p:cNvSpPr>
          <p:nvPr>
            <p:ph type="sldNum" sz="quarter" idx="12"/>
          </p:nvPr>
        </p:nvSpPr>
        <p:spPr/>
        <p:txBody>
          <a:bodyPr/>
          <a:lstStyle/>
          <a:p>
            <a:fld id="{8482A509-DA04-41B8-8EDA-8B8673162C18}" type="slidenum">
              <a:rPr lang="en-US" smtClean="0"/>
              <a:pPr/>
              <a:t>2</a:t>
            </a:fld>
            <a:endParaRPr lang="en-US" dirty="0"/>
          </a:p>
        </p:txBody>
      </p:sp>
      <p:sp>
        <p:nvSpPr>
          <p:cNvPr id="4" name="Title 3"/>
          <p:cNvSpPr>
            <a:spLocks noGrp="1"/>
          </p:cNvSpPr>
          <p:nvPr>
            <p:ph type="title"/>
          </p:nvPr>
        </p:nvSpPr>
        <p:spPr/>
        <p:txBody>
          <a:bodyPr/>
          <a:lstStyle/>
          <a:p>
            <a:r>
              <a:rPr lang="en-US" dirty="0" smtClean="0"/>
              <a:t>Purpose of the FICOR</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1917729022"/>
              </p:ext>
            </p:extLst>
          </p:nvPr>
        </p:nvGraphicFramePr>
        <p:xfrm>
          <a:off x="0" y="0"/>
          <a:ext cx="908237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5"/>
          <p:cNvSpPr txBox="1">
            <a:spLocks noChangeArrowheads="1"/>
          </p:cNvSpPr>
          <p:nvPr/>
        </p:nvSpPr>
        <p:spPr bwMode="auto">
          <a:xfrm>
            <a:off x="533400" y="6609354"/>
            <a:ext cx="5410200"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sz="1000" dirty="0" smtClean="0">
                <a:solidFill>
                  <a:prstClr val="black"/>
                </a:solidFill>
              </a:rPr>
              <a:t>Deliberative Pre-decisional Communication---Not Administration Policy</a:t>
            </a:r>
          </a:p>
        </p:txBody>
      </p:sp>
      <p:sp>
        <p:nvSpPr>
          <p:cNvPr id="2" name="Left Arrow 1"/>
          <p:cNvSpPr/>
          <p:nvPr/>
        </p:nvSpPr>
        <p:spPr>
          <a:xfrm>
            <a:off x="5638800" y="3424325"/>
            <a:ext cx="641604" cy="3322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8482A509-DA04-41B8-8EDA-8B8673162C18}"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71316901"/>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304800" y="157566"/>
            <a:ext cx="3810000" cy="1938992"/>
          </a:xfrm>
          <a:prstGeom prst="rect">
            <a:avLst/>
          </a:prstGeom>
          <a:noFill/>
        </p:spPr>
        <p:txBody>
          <a:bodyPr wrap="square" rtlCol="0">
            <a:spAutoFit/>
          </a:bodyPr>
          <a:lstStyle/>
          <a:p>
            <a:r>
              <a:rPr lang="en-US" sz="2400" dirty="0" smtClean="0"/>
              <a:t>FICOR </a:t>
            </a:r>
            <a:r>
              <a:rPr lang="en-US" sz="2400" dirty="0"/>
              <a:t>w</a:t>
            </a:r>
            <a:r>
              <a:rPr lang="en-US" sz="2400" dirty="0" smtClean="0"/>
              <a:t>ill </a:t>
            </a:r>
            <a:r>
              <a:rPr lang="en-US" sz="2400" dirty="0"/>
              <a:t>c</a:t>
            </a:r>
            <a:r>
              <a:rPr lang="en-US" sz="2400" dirty="0" smtClean="0"/>
              <a:t>oordinate with National Outdoor Recreation</a:t>
            </a:r>
          </a:p>
          <a:p>
            <a:r>
              <a:rPr lang="en-US" sz="2400" dirty="0" smtClean="0"/>
              <a:t>Interests and</a:t>
            </a:r>
          </a:p>
          <a:p>
            <a:r>
              <a:rPr lang="en-US" sz="2400" dirty="0"/>
              <a:t>O</a:t>
            </a:r>
            <a:r>
              <a:rPr lang="en-US" sz="2400" dirty="0" smtClean="0"/>
              <a:t>rganizations</a:t>
            </a:r>
          </a:p>
          <a:p>
            <a:pPr algn="ctr"/>
            <a:endParaRPr lang="en-US" sz="2400" dirty="0"/>
          </a:p>
        </p:txBody>
      </p:sp>
      <p:sp>
        <p:nvSpPr>
          <p:cNvPr id="2" name="TextBox 1"/>
          <p:cNvSpPr txBox="1"/>
          <p:nvPr/>
        </p:nvSpPr>
        <p:spPr>
          <a:xfrm>
            <a:off x="152400" y="5029200"/>
            <a:ext cx="3352800" cy="1477328"/>
          </a:xfrm>
          <a:prstGeom prst="rect">
            <a:avLst/>
          </a:prstGeom>
          <a:noFill/>
        </p:spPr>
        <p:txBody>
          <a:bodyPr wrap="square" rtlCol="0">
            <a:spAutoFit/>
          </a:bodyPr>
          <a:lstStyle/>
          <a:p>
            <a:r>
              <a:rPr lang="en-US" dirty="0" smtClean="0"/>
              <a:t>FICOR can </a:t>
            </a:r>
            <a:r>
              <a:rPr lang="en-US" dirty="0"/>
              <a:t>provide </a:t>
            </a:r>
          </a:p>
          <a:p>
            <a:r>
              <a:rPr lang="en-US" dirty="0"/>
              <a:t>a</a:t>
            </a:r>
            <a:r>
              <a:rPr lang="en-US" dirty="0" smtClean="0"/>
              <a:t>n opportunity </a:t>
            </a:r>
          </a:p>
          <a:p>
            <a:r>
              <a:rPr lang="en-US" dirty="0" smtClean="0"/>
              <a:t>for a </a:t>
            </a:r>
            <a:r>
              <a:rPr lang="en-US" dirty="0"/>
              <a:t>national </a:t>
            </a:r>
          </a:p>
          <a:p>
            <a:r>
              <a:rPr lang="en-US" dirty="0"/>
              <a:t>forum for discussion of  </a:t>
            </a:r>
          </a:p>
          <a:p>
            <a:r>
              <a:rPr lang="en-US" dirty="0" smtClean="0"/>
              <a:t>national issues </a:t>
            </a:r>
            <a:r>
              <a:rPr lang="en-US" dirty="0"/>
              <a:t>and </a:t>
            </a:r>
            <a:r>
              <a:rPr lang="en-US" dirty="0" smtClean="0"/>
              <a:t>solutions.</a:t>
            </a:r>
            <a:endParaRPr lang="en-US" dirty="0"/>
          </a:p>
        </p:txBody>
      </p:sp>
      <p:sp>
        <p:nvSpPr>
          <p:cNvPr id="5" name="TextBox 25"/>
          <p:cNvSpPr txBox="1">
            <a:spLocks noChangeArrowheads="1"/>
          </p:cNvSpPr>
          <p:nvPr/>
        </p:nvSpPr>
        <p:spPr bwMode="auto">
          <a:xfrm>
            <a:off x="152400" y="6553200"/>
            <a:ext cx="5410200"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sz="1000" dirty="0" smtClean="0">
                <a:solidFill>
                  <a:prstClr val="black"/>
                </a:solidFill>
              </a:rPr>
              <a:t>Deliberative Pre-decisional Communication---Not Administration Policy</a:t>
            </a:r>
          </a:p>
        </p:txBody>
      </p:sp>
      <p:sp>
        <p:nvSpPr>
          <p:cNvPr id="3" name="Slide Number Placeholder 2"/>
          <p:cNvSpPr>
            <a:spLocks noGrp="1"/>
          </p:cNvSpPr>
          <p:nvPr>
            <p:ph type="sldNum" sz="quarter" idx="12"/>
          </p:nvPr>
        </p:nvSpPr>
        <p:spPr/>
        <p:txBody>
          <a:bodyPr/>
          <a:lstStyle/>
          <a:p>
            <a:fld id="{8482A509-DA04-41B8-8EDA-8B8673162C18}"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458200" cy="5791200"/>
          </a:xfrm>
        </p:spPr>
        <p:txBody>
          <a:bodyPr>
            <a:noAutofit/>
          </a:bodyPr>
          <a:lstStyle/>
          <a:p>
            <a:pPr>
              <a:buNone/>
            </a:pPr>
            <a:endParaRPr lang="en-US" sz="2800" dirty="0" smtClean="0">
              <a:latin typeface="Times New Roman" pitchFamily="18" charset="0"/>
              <a:cs typeface="Times New Roman" pitchFamily="18" charset="0"/>
            </a:endParaRPr>
          </a:p>
          <a:p>
            <a:r>
              <a:rPr lang="en-US" sz="1800" b="1" u="sng" dirty="0" smtClean="0">
                <a:latin typeface="Times New Roman" pitchFamily="18" charset="0"/>
                <a:cs typeface="Times New Roman" pitchFamily="18" charset="0"/>
              </a:rPr>
              <a:t>FICOR MOU</a:t>
            </a:r>
            <a:r>
              <a:rPr lang="en-US" sz="1800" b="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Interdepartmental Memorandum of Understanding (MOU) was signed by the Secretaries of Agriculture, Army (COE), Commerce, and Interior. The </a:t>
            </a:r>
            <a:r>
              <a:rPr lang="en-US" sz="1800" dirty="0">
                <a:latin typeface="Times New Roman" pitchFamily="18" charset="0"/>
                <a:cs typeface="Times New Roman" pitchFamily="18" charset="0"/>
              </a:rPr>
              <a:t>MOU, completed in May </a:t>
            </a:r>
            <a:r>
              <a:rPr lang="en-US" sz="1800" dirty="0" smtClean="0">
                <a:latin typeface="Times New Roman" pitchFamily="18" charset="0"/>
                <a:cs typeface="Times New Roman" pitchFamily="18" charset="0"/>
              </a:rPr>
              <a:t>2011establishes commitment for land and resource agencies to coordinate outdoor recreation policy, programs and activities. </a:t>
            </a:r>
            <a:endParaRPr lang="en-US" sz="1800" b="1" dirty="0">
              <a:latin typeface="Times New Roman" pitchFamily="18" charset="0"/>
              <a:cs typeface="Times New Roman" pitchFamily="18" charset="0"/>
            </a:endParaRPr>
          </a:p>
          <a:p>
            <a:endParaRPr lang="en-US" sz="1800" b="1" dirty="0" smtClean="0">
              <a:latin typeface="Times New Roman" pitchFamily="18" charset="0"/>
              <a:cs typeface="Times New Roman" pitchFamily="18" charset="0"/>
            </a:endParaRPr>
          </a:p>
          <a:p>
            <a:r>
              <a:rPr lang="en-US" sz="1800" b="1" u="sng" dirty="0" smtClean="0">
                <a:latin typeface="Times New Roman" pitchFamily="18" charset="0"/>
                <a:cs typeface="Times New Roman" pitchFamily="18" charset="0"/>
              </a:rPr>
              <a:t>FICOR Working Group established</a:t>
            </a:r>
            <a:r>
              <a:rPr lang="en-US" sz="1800" b="1"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K</a:t>
            </a:r>
            <a:r>
              <a:rPr lang="en-US" sz="1800" dirty="0" smtClean="0">
                <a:latin typeface="Times New Roman" pitchFamily="18" charset="0"/>
                <a:cs typeface="Times New Roman" pitchFamily="18" charset="0"/>
              </a:rPr>
              <a:t>ey recreation program leaders from BLM, BOR, FWS, NPS, FS and NOAA have formed a working group to define FICOR functions and stand up operation, establish proposed priorities, consult with external interests and plan the first meeting of the agency leaders. This group will provide the day to day operational support and staffing for the FICOR. Coordinating with DOI (Will Shafroth), CEQ and OMB.</a:t>
            </a:r>
          </a:p>
          <a:p>
            <a:endParaRPr lang="en-US" sz="1800" dirty="0" smtClean="0">
              <a:latin typeface="Times New Roman" pitchFamily="18" charset="0"/>
              <a:cs typeface="Times New Roman" pitchFamily="18" charset="0"/>
            </a:endParaRPr>
          </a:p>
          <a:p>
            <a:r>
              <a:rPr lang="en-US" sz="1800" b="1" u="sng" dirty="0" smtClean="0">
                <a:latin typeface="Times New Roman" pitchFamily="18" charset="0"/>
                <a:cs typeface="Times New Roman" pitchFamily="18" charset="0"/>
              </a:rPr>
              <a:t>Draft Operational Charter Developed</a:t>
            </a:r>
            <a:r>
              <a:rPr lang="en-US" sz="1800" b="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Charter clarifies organizational operation and function of the FICOR, its working group and relationships with other Federal agencies and external. Draft charter is being reviewed by departmental solicitors. Charter provides an agreement on what FICOR is and the shared vision for FICOR operation. Charter will be signed by the agency directors.</a:t>
            </a:r>
          </a:p>
        </p:txBody>
      </p:sp>
      <p:sp>
        <p:nvSpPr>
          <p:cNvPr id="5" name="Slide Number Placeholder 4"/>
          <p:cNvSpPr>
            <a:spLocks noGrp="1"/>
          </p:cNvSpPr>
          <p:nvPr>
            <p:ph type="sldNum" sz="quarter" idx="12"/>
          </p:nvPr>
        </p:nvSpPr>
        <p:spPr/>
        <p:txBody>
          <a:bodyPr/>
          <a:lstStyle/>
          <a:p>
            <a:fld id="{8482A509-DA04-41B8-8EDA-8B8673162C18}" type="slidenum">
              <a:rPr lang="en-US" smtClean="0"/>
              <a:pPr/>
              <a:t>5</a:t>
            </a:fld>
            <a:endParaRPr lang="en-US" dirty="0"/>
          </a:p>
        </p:txBody>
      </p:sp>
      <p:sp>
        <p:nvSpPr>
          <p:cNvPr id="2" name="Title 1"/>
          <p:cNvSpPr>
            <a:spLocks noGrp="1"/>
          </p:cNvSpPr>
          <p:nvPr>
            <p:ph type="title"/>
          </p:nvPr>
        </p:nvSpPr>
        <p:spPr>
          <a:xfrm>
            <a:off x="609600" y="685800"/>
            <a:ext cx="8229600" cy="533400"/>
          </a:xfrm>
        </p:spPr>
        <p:txBody>
          <a:bodyPr>
            <a:normAutofit fontScale="90000"/>
          </a:bodyPr>
          <a:lstStyle/>
          <a:p>
            <a:pPr algn="ctr"/>
            <a:r>
              <a:rPr lang="en-US" sz="4000" b="1" dirty="0" smtClean="0">
                <a:latin typeface="Arial" pitchFamily="34" charset="0"/>
                <a:cs typeface="Arial" pitchFamily="34" charset="0"/>
              </a:rPr>
              <a:t>FICOR Progress and Act</a:t>
            </a:r>
            <a:r>
              <a:rPr lang="en-US" b="1" dirty="0" smtClean="0">
                <a:latin typeface="Arial" pitchFamily="34" charset="0"/>
                <a:cs typeface="Arial" pitchFamily="34" charset="0"/>
              </a:rPr>
              <a:t>ions </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495800"/>
          </a:xfrm>
        </p:spPr>
        <p:txBody>
          <a:bodyPr>
            <a:noAutofit/>
          </a:bodyPr>
          <a:lstStyle/>
          <a:p>
            <a:r>
              <a:rPr lang="en-US" sz="1800" b="1" u="sng" dirty="0">
                <a:latin typeface="Times New Roman" pitchFamily="18" charset="0"/>
                <a:cs typeface="Times New Roman" pitchFamily="18" charset="0"/>
              </a:rPr>
              <a:t>Communication and Outreach</a:t>
            </a:r>
            <a:r>
              <a:rPr lang="en-US"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Conducted White House meeting with CEQ to roll out FICOR in June 20011 in conjunction with Wildlife and Hunting Heritage Council meeting and other sporting interests. Currently developing a communications plan to describe FICOR and its operation. Plan will include how FICOR will engage </a:t>
            </a:r>
            <a:r>
              <a:rPr lang="en-US" sz="1800" dirty="0" smtClean="0">
                <a:latin typeface="Times New Roman" pitchFamily="18" charset="0"/>
                <a:cs typeface="Times New Roman" pitchFamily="18" charset="0"/>
              </a:rPr>
              <a:t>,reach </a:t>
            </a:r>
            <a:r>
              <a:rPr lang="en-US" sz="1800" dirty="0">
                <a:latin typeface="Times New Roman" pitchFamily="18" charset="0"/>
                <a:cs typeface="Times New Roman" pitchFamily="18" charset="0"/>
              </a:rPr>
              <a:t>out to </a:t>
            </a:r>
            <a:r>
              <a:rPr lang="en-US" sz="1800" dirty="0" smtClean="0">
                <a:latin typeface="Times New Roman" pitchFamily="18" charset="0"/>
                <a:cs typeface="Times New Roman" pitchFamily="18" charset="0"/>
              </a:rPr>
              <a:t>and receive input from major </a:t>
            </a:r>
            <a:r>
              <a:rPr lang="en-US" sz="1800" dirty="0">
                <a:latin typeface="Times New Roman" pitchFamily="18" charset="0"/>
                <a:cs typeface="Times New Roman" pitchFamily="18" charset="0"/>
              </a:rPr>
              <a:t>national organizations and FACA councils for coordination</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a:p>
            <a:r>
              <a:rPr lang="en-US" sz="1800" b="1" u="sng" dirty="0">
                <a:latin typeface="Times New Roman" pitchFamily="18" charset="0"/>
                <a:cs typeface="Times New Roman" pitchFamily="18" charset="0"/>
              </a:rPr>
              <a:t>Establishing Priorities for First Year</a:t>
            </a:r>
            <a:r>
              <a:rPr lang="en-US"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Working group, with input from the AGO report and recreation interests, is developing list of priority issues. This suite of  emphasis areas and interagency actions will be provided to the FICOR Principals to assess and prioritize for interagency coordination, policy alignment, and collaboration</a:t>
            </a:r>
            <a:r>
              <a:rPr lang="en-US" sz="1800" dirty="0" smtClean="0">
                <a:latin typeface="Times New Roman" pitchFamily="18" charset="0"/>
                <a:cs typeface="Times New Roman" pitchFamily="18" charset="0"/>
              </a:rPr>
              <a:t>.</a:t>
            </a:r>
            <a:endParaRPr lang="en-US" sz="1800" b="1" dirty="0">
              <a:latin typeface="Times New Roman" pitchFamily="18" charset="0"/>
              <a:cs typeface="Times New Roman" pitchFamily="18" charset="0"/>
            </a:endParaRPr>
          </a:p>
          <a:p>
            <a:r>
              <a:rPr lang="en-US" sz="1800" b="1" u="sng" dirty="0">
                <a:latin typeface="Times New Roman" pitchFamily="18" charset="0"/>
                <a:cs typeface="Times New Roman" pitchFamily="18" charset="0"/>
              </a:rPr>
              <a:t>Planning for first FICOR </a:t>
            </a:r>
            <a:r>
              <a:rPr lang="en-US" sz="1800" b="1" u="sng" dirty="0" smtClean="0">
                <a:latin typeface="Times New Roman" pitchFamily="18" charset="0"/>
                <a:cs typeface="Times New Roman" pitchFamily="18" charset="0"/>
              </a:rPr>
              <a:t>Meeting</a:t>
            </a:r>
            <a:r>
              <a:rPr lang="en-US" sz="1800" b="1" u="sng" dirty="0">
                <a:latin typeface="Times New Roman" pitchFamily="18" charset="0"/>
                <a:cs typeface="Times New Roman" pitchFamily="18" charset="0"/>
              </a:rPr>
              <a:t>: </a:t>
            </a:r>
            <a:r>
              <a:rPr lang="en-US" sz="1800" dirty="0">
                <a:latin typeface="Times New Roman" pitchFamily="18" charset="0"/>
                <a:cs typeface="Times New Roman" pitchFamily="18" charset="0"/>
              </a:rPr>
              <a:t>Working group is developing briefing materials for agency leadership, planning for the Inaugural FICOR Principal meeting. Agenda for the meeting will be to affirm FICOR operational guidance and identify first 1 to 3 year priorities for </a:t>
            </a:r>
            <a:r>
              <a:rPr lang="en-US" sz="1800" dirty="0" smtClean="0">
                <a:latin typeface="Times New Roman" pitchFamily="18" charset="0"/>
                <a:cs typeface="Times New Roman" pitchFamily="18" charset="0"/>
              </a:rPr>
              <a:t>interagency coordination</a:t>
            </a:r>
            <a:r>
              <a:rPr lang="en-US" sz="1800" dirty="0">
                <a:latin typeface="Times New Roman" pitchFamily="18" charset="0"/>
                <a:cs typeface="Times New Roman" pitchFamily="18" charset="0"/>
              </a:rPr>
              <a:t>.  Focusing on day long meeting in </a:t>
            </a:r>
            <a:r>
              <a:rPr lang="en-US" sz="1800" dirty="0" smtClean="0">
                <a:latin typeface="Times New Roman" pitchFamily="18" charset="0"/>
                <a:cs typeface="Times New Roman" pitchFamily="18" charset="0"/>
              </a:rPr>
              <a:t>late Fall of 2011 or </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early  2012.</a:t>
            </a:r>
            <a:endParaRPr lang="en-US" sz="1800" dirty="0"/>
          </a:p>
        </p:txBody>
      </p:sp>
      <p:sp>
        <p:nvSpPr>
          <p:cNvPr id="4" name="Slide Number Placeholder 3"/>
          <p:cNvSpPr>
            <a:spLocks noGrp="1"/>
          </p:cNvSpPr>
          <p:nvPr>
            <p:ph type="sldNum" sz="quarter" idx="12"/>
          </p:nvPr>
        </p:nvSpPr>
        <p:spPr/>
        <p:txBody>
          <a:bodyPr/>
          <a:lstStyle/>
          <a:p>
            <a:fld id="{8482A509-DA04-41B8-8EDA-8B8673162C18}" type="slidenum">
              <a:rPr lang="en-US" smtClean="0"/>
              <a:pPr/>
              <a:t>6</a:t>
            </a:fld>
            <a:endParaRPr lang="en-US" dirty="0"/>
          </a:p>
        </p:txBody>
      </p:sp>
      <p:sp>
        <p:nvSpPr>
          <p:cNvPr id="2" name="Title 1"/>
          <p:cNvSpPr>
            <a:spLocks noGrp="1"/>
          </p:cNvSpPr>
          <p:nvPr>
            <p:ph type="title"/>
          </p:nvPr>
        </p:nvSpPr>
        <p:spPr/>
        <p:txBody>
          <a:bodyPr>
            <a:normAutofit/>
          </a:bodyPr>
          <a:lstStyle/>
          <a:p>
            <a:pPr algn="ctr"/>
            <a:r>
              <a:rPr lang="en-US" sz="3600" b="1" dirty="0">
                <a:latin typeface="Arial" pitchFamily="34" charset="0"/>
                <a:cs typeface="Arial" pitchFamily="34" charset="0"/>
              </a:rPr>
              <a:t>FICOR</a:t>
            </a:r>
            <a:r>
              <a:rPr lang="en-US" b="1" dirty="0">
                <a:latin typeface="Arial" pitchFamily="34" charset="0"/>
                <a:cs typeface="Arial" pitchFamily="34" charset="0"/>
              </a:rPr>
              <a:t> </a:t>
            </a:r>
            <a:r>
              <a:rPr lang="en-US" sz="3600" b="1" dirty="0">
                <a:latin typeface="Arial" pitchFamily="34" charset="0"/>
                <a:cs typeface="Arial" pitchFamily="34" charset="0"/>
              </a:rPr>
              <a:t>Progress and </a:t>
            </a:r>
            <a:r>
              <a:rPr lang="en-US" sz="3600" b="1" dirty="0" smtClean="0">
                <a:latin typeface="Arial" pitchFamily="34" charset="0"/>
                <a:cs typeface="Arial" pitchFamily="34" charset="0"/>
              </a:rPr>
              <a:t>Actions</a:t>
            </a:r>
            <a:br>
              <a:rPr lang="en-US" sz="3600" b="1" dirty="0" smtClean="0">
                <a:latin typeface="Arial" pitchFamily="34" charset="0"/>
                <a:cs typeface="Arial" pitchFamily="34" charset="0"/>
              </a:rPr>
            </a:br>
            <a:r>
              <a:rPr lang="en-US" sz="2200" dirty="0" smtClean="0">
                <a:latin typeface="Arial" pitchFamily="34" charset="0"/>
                <a:cs typeface="Arial" pitchFamily="34" charset="0"/>
              </a:rPr>
              <a:t>(continued)</a:t>
            </a:r>
            <a:endParaRPr lang="en-US" sz="2200" dirty="0"/>
          </a:p>
        </p:txBody>
      </p:sp>
    </p:spTree>
    <p:extLst>
      <p:ext uri="{BB962C8B-B14F-4D97-AF65-F5344CB8AC3E}">
        <p14:creationId xmlns:p14="http://schemas.microsoft.com/office/powerpoint/2010/main" xmlns="" val="354430272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1479</TotalTime>
  <Words>870</Words>
  <Application>Microsoft Office PowerPoint</Application>
  <PresentationFormat>On-screen Show (4:3)</PresentationFormat>
  <Paragraphs>110</Paragraphs>
  <Slides>6</Slides>
  <Notes>0</Notes>
  <HiddenSlides>0</HiddenSlides>
  <MMClips>0</MMClips>
  <ScaleCrop>false</ScaleCrop>
  <HeadingPairs>
    <vt:vector size="4" baseType="variant">
      <vt:variant>
        <vt:lpstr>Theme</vt:lpstr>
      </vt:variant>
      <vt:variant>
        <vt:i4>2</vt:i4>
      </vt:variant>
      <vt:variant>
        <vt:lpstr>Slide Titles</vt:lpstr>
      </vt:variant>
      <vt:variant>
        <vt:i4>6</vt:i4>
      </vt:variant>
    </vt:vector>
  </HeadingPairs>
  <TitlesOfParts>
    <vt:vector size="8" baseType="lpstr">
      <vt:lpstr>Office Theme</vt:lpstr>
      <vt:lpstr>Concourse</vt:lpstr>
      <vt:lpstr> FEDERAL INTERAGENCY COUNCIL  on OUTDOOR RECREATION  (FICOR)  National Association of  State Parks Directors   September 8, 2011</vt:lpstr>
      <vt:lpstr>Purpose of the FICOR</vt:lpstr>
      <vt:lpstr>Slide 3</vt:lpstr>
      <vt:lpstr>Slide 4</vt:lpstr>
      <vt:lpstr>FICOR Progress and Actions  </vt:lpstr>
      <vt:lpstr>FICOR Progress and Actions (continued)</vt:lpstr>
    </vt:vector>
  </TitlesOfParts>
  <Company>Bureau of Land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Kevin Chesley</dc:creator>
  <cp:lastModifiedBy>jbedwell</cp:lastModifiedBy>
  <cp:revision>92</cp:revision>
  <cp:lastPrinted>2011-08-05T11:42:36Z</cp:lastPrinted>
  <dcterms:created xsi:type="dcterms:W3CDTF">2011-07-15T17:17:15Z</dcterms:created>
  <dcterms:modified xsi:type="dcterms:W3CDTF">2011-09-08T12:58:03Z</dcterms:modified>
</cp:coreProperties>
</file>