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1" r:id="rId6"/>
    <p:sldId id="270" r:id="rId7"/>
    <p:sldId id="260" r:id="rId8"/>
    <p:sldId id="268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1020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D5CDDD-B26E-4EF3-9249-236E6106EF4A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E6CA4E9-669F-47F1-8CFF-5124226E2FFF}">
      <dgm:prSet/>
      <dgm:spPr/>
      <dgm:t>
        <a:bodyPr/>
        <a:lstStyle/>
        <a:p>
          <a:r>
            <a:rPr lang="en-US"/>
            <a:t>Look</a:t>
          </a:r>
        </a:p>
      </dgm:t>
    </dgm:pt>
    <dgm:pt modelId="{178FE799-1126-4626-BEB7-060018135A20}" type="parTrans" cxnId="{666F8F75-7F67-4990-AD18-F8630B8F9EB9}">
      <dgm:prSet/>
      <dgm:spPr/>
      <dgm:t>
        <a:bodyPr/>
        <a:lstStyle/>
        <a:p>
          <a:endParaRPr lang="en-US"/>
        </a:p>
      </dgm:t>
    </dgm:pt>
    <dgm:pt modelId="{77B41809-E970-4AF6-8518-65C12259BE8A}" type="sibTrans" cxnId="{666F8F75-7F67-4990-AD18-F8630B8F9EB9}">
      <dgm:prSet/>
      <dgm:spPr/>
      <dgm:t>
        <a:bodyPr/>
        <a:lstStyle/>
        <a:p>
          <a:endParaRPr lang="en-US"/>
        </a:p>
      </dgm:t>
    </dgm:pt>
    <dgm:pt modelId="{AADC3094-4A73-44E3-A6E7-A48BC68F73D0}">
      <dgm:prSet/>
      <dgm:spPr/>
      <dgm:t>
        <a:bodyPr/>
        <a:lstStyle/>
        <a:p>
          <a:r>
            <a:rPr lang="en-US" dirty="0"/>
            <a:t>Look at the project boundary map, locus map, and deed that the applicant provides with application</a:t>
          </a:r>
        </a:p>
      </dgm:t>
    </dgm:pt>
    <dgm:pt modelId="{8CF6EE90-91C7-4C27-B7D8-5FBC8CE71896}" type="parTrans" cxnId="{7ECFB79B-6CC1-46D9-95D0-196FA3DDA5F4}">
      <dgm:prSet/>
      <dgm:spPr/>
      <dgm:t>
        <a:bodyPr/>
        <a:lstStyle/>
        <a:p>
          <a:endParaRPr lang="en-US"/>
        </a:p>
      </dgm:t>
    </dgm:pt>
    <dgm:pt modelId="{79D74F9F-7238-4FBB-BC3F-FF2A21D692E2}" type="sibTrans" cxnId="{7ECFB79B-6CC1-46D9-95D0-196FA3DDA5F4}">
      <dgm:prSet/>
      <dgm:spPr/>
      <dgm:t>
        <a:bodyPr/>
        <a:lstStyle/>
        <a:p>
          <a:endParaRPr lang="en-US"/>
        </a:p>
      </dgm:t>
    </dgm:pt>
    <dgm:pt modelId="{A4486B02-DF88-448C-8606-40A3E5AFA85E}">
      <dgm:prSet/>
      <dgm:spPr/>
      <dgm:t>
        <a:bodyPr/>
        <a:lstStyle/>
        <a:p>
          <a:r>
            <a:rPr lang="en-US"/>
            <a:t>Locate on</a:t>
          </a:r>
        </a:p>
      </dgm:t>
    </dgm:pt>
    <dgm:pt modelId="{8920FCD4-9C73-4A66-AB49-159E0996978B}" type="parTrans" cxnId="{E7F3EF00-3391-454B-B1B9-57F404950855}">
      <dgm:prSet/>
      <dgm:spPr/>
      <dgm:t>
        <a:bodyPr/>
        <a:lstStyle/>
        <a:p>
          <a:endParaRPr lang="en-US"/>
        </a:p>
      </dgm:t>
    </dgm:pt>
    <dgm:pt modelId="{9B58EC26-1C30-4066-A653-DE079D2EED76}" type="sibTrans" cxnId="{E7F3EF00-3391-454B-B1B9-57F404950855}">
      <dgm:prSet/>
      <dgm:spPr/>
      <dgm:t>
        <a:bodyPr/>
        <a:lstStyle/>
        <a:p>
          <a:endParaRPr lang="en-US"/>
        </a:p>
      </dgm:t>
    </dgm:pt>
    <dgm:pt modelId="{B00422B3-D43E-425B-9F3F-54C56AB5D705}">
      <dgm:prSet/>
      <dgm:spPr/>
      <dgm:t>
        <a:bodyPr/>
        <a:lstStyle/>
        <a:p>
          <a:r>
            <a:rPr lang="en-US"/>
            <a:t>Locate on satellite image based adjacent street, landmarks, etc.</a:t>
          </a:r>
        </a:p>
      </dgm:t>
    </dgm:pt>
    <dgm:pt modelId="{DE7B17A9-2D8E-45D2-833D-A738538B490B}" type="parTrans" cxnId="{21AF854A-682F-4612-9FF3-CC00CD979EB5}">
      <dgm:prSet/>
      <dgm:spPr/>
      <dgm:t>
        <a:bodyPr/>
        <a:lstStyle/>
        <a:p>
          <a:endParaRPr lang="en-US"/>
        </a:p>
      </dgm:t>
    </dgm:pt>
    <dgm:pt modelId="{EF1C6AFC-BA4C-4AAB-B2B6-B948CA959AE2}" type="sibTrans" cxnId="{21AF854A-682F-4612-9FF3-CC00CD979EB5}">
      <dgm:prSet/>
      <dgm:spPr/>
      <dgm:t>
        <a:bodyPr/>
        <a:lstStyle/>
        <a:p>
          <a:endParaRPr lang="en-US"/>
        </a:p>
      </dgm:t>
    </dgm:pt>
    <dgm:pt modelId="{CC11E8A4-84C4-48D5-8B96-EF0D6EF76520}">
      <dgm:prSet/>
      <dgm:spPr/>
      <dgm:t>
        <a:bodyPr/>
        <a:lstStyle/>
        <a:p>
          <a:r>
            <a:rPr lang="en-US"/>
            <a:t>Plot</a:t>
          </a:r>
        </a:p>
      </dgm:t>
    </dgm:pt>
    <dgm:pt modelId="{57C959A3-BCA8-4284-B034-5FC918B5E2D0}" type="parTrans" cxnId="{50F4C000-5F7A-4124-9B4E-0F7622A42693}">
      <dgm:prSet/>
      <dgm:spPr/>
      <dgm:t>
        <a:bodyPr/>
        <a:lstStyle/>
        <a:p>
          <a:endParaRPr lang="en-US"/>
        </a:p>
      </dgm:t>
    </dgm:pt>
    <dgm:pt modelId="{281F802A-4FD7-475D-BD9D-6F8C8B6EA707}" type="sibTrans" cxnId="{50F4C000-5F7A-4124-9B4E-0F7622A42693}">
      <dgm:prSet/>
      <dgm:spPr/>
      <dgm:t>
        <a:bodyPr/>
        <a:lstStyle/>
        <a:p>
          <a:endParaRPr lang="en-US"/>
        </a:p>
      </dgm:t>
    </dgm:pt>
    <dgm:pt modelId="{C311984B-4169-4B61-B38D-A82C791B1DCE}">
      <dgm:prSet/>
      <dgm:spPr/>
      <dgm:t>
        <a:bodyPr/>
        <a:lstStyle/>
        <a:p>
          <a:r>
            <a:rPr lang="en-US"/>
            <a:t>Plot polygon map base on legal description (metes and bounds, lot/block, etc.).</a:t>
          </a:r>
        </a:p>
      </dgm:t>
    </dgm:pt>
    <dgm:pt modelId="{170662F1-98CE-4F29-AD33-115A5FCA0655}" type="parTrans" cxnId="{C72079F3-4F18-4AA2-AB84-891285AB70BB}">
      <dgm:prSet/>
      <dgm:spPr/>
      <dgm:t>
        <a:bodyPr/>
        <a:lstStyle/>
        <a:p>
          <a:endParaRPr lang="en-US"/>
        </a:p>
      </dgm:t>
    </dgm:pt>
    <dgm:pt modelId="{5E2168C7-323F-4769-9BFB-900CB71A2C81}" type="sibTrans" cxnId="{C72079F3-4F18-4AA2-AB84-891285AB70BB}">
      <dgm:prSet/>
      <dgm:spPr/>
      <dgm:t>
        <a:bodyPr/>
        <a:lstStyle/>
        <a:p>
          <a:endParaRPr lang="en-US"/>
        </a:p>
      </dgm:t>
    </dgm:pt>
    <dgm:pt modelId="{CDF6DAC8-1EC7-492E-AFF2-0168F838C329}">
      <dgm:prSet/>
      <dgm:spPr/>
      <dgm:t>
        <a:bodyPr/>
        <a:lstStyle/>
        <a:p>
          <a:r>
            <a:rPr lang="en-US"/>
            <a:t>Compare</a:t>
          </a:r>
        </a:p>
      </dgm:t>
    </dgm:pt>
    <dgm:pt modelId="{504E4146-4EAD-4D33-BA79-2A12FE6EFAD1}" type="parTrans" cxnId="{EB66AF33-07FD-4381-A15F-887C7165829B}">
      <dgm:prSet/>
      <dgm:spPr/>
      <dgm:t>
        <a:bodyPr/>
        <a:lstStyle/>
        <a:p>
          <a:endParaRPr lang="en-US"/>
        </a:p>
      </dgm:t>
    </dgm:pt>
    <dgm:pt modelId="{BFAD8D87-CA3A-4432-918F-B0BF3B345872}" type="sibTrans" cxnId="{EB66AF33-07FD-4381-A15F-887C7165829B}">
      <dgm:prSet/>
      <dgm:spPr/>
      <dgm:t>
        <a:bodyPr/>
        <a:lstStyle/>
        <a:p>
          <a:endParaRPr lang="en-US"/>
        </a:p>
      </dgm:t>
    </dgm:pt>
    <dgm:pt modelId="{A0F7368E-31A1-4732-A43C-7348F03C9342}">
      <dgm:prSet/>
      <dgm:spPr/>
      <dgm:t>
        <a:bodyPr/>
        <a:lstStyle/>
        <a:p>
          <a:r>
            <a:rPr lang="en-US"/>
            <a:t>Compare polygon with satellite imagery</a:t>
          </a:r>
        </a:p>
      </dgm:t>
    </dgm:pt>
    <dgm:pt modelId="{EB07BDE9-39C9-4687-9372-F128945A32ED}" type="parTrans" cxnId="{5C7690A6-A60E-47C3-A332-2C1C88B2E4C4}">
      <dgm:prSet/>
      <dgm:spPr/>
      <dgm:t>
        <a:bodyPr/>
        <a:lstStyle/>
        <a:p>
          <a:endParaRPr lang="en-US"/>
        </a:p>
      </dgm:t>
    </dgm:pt>
    <dgm:pt modelId="{FF1193A1-39A7-4FEE-9587-94E887A5BD0C}" type="sibTrans" cxnId="{5C7690A6-A60E-47C3-A332-2C1C88B2E4C4}">
      <dgm:prSet/>
      <dgm:spPr/>
      <dgm:t>
        <a:bodyPr/>
        <a:lstStyle/>
        <a:p>
          <a:endParaRPr lang="en-US"/>
        </a:p>
      </dgm:t>
    </dgm:pt>
    <dgm:pt modelId="{296DB9BF-3450-416D-A058-58DD2A9D0792}">
      <dgm:prSet/>
      <dgm:spPr/>
      <dgm:t>
        <a:bodyPr/>
        <a:lstStyle/>
        <a:p>
          <a:r>
            <a:rPr lang="en-US"/>
            <a:t>Compare</a:t>
          </a:r>
        </a:p>
      </dgm:t>
    </dgm:pt>
    <dgm:pt modelId="{B9391CA1-ACF9-4554-BE68-2DFB8439345A}" type="parTrans" cxnId="{B037DC1D-9BCF-4443-9910-B999C2D48A97}">
      <dgm:prSet/>
      <dgm:spPr/>
      <dgm:t>
        <a:bodyPr/>
        <a:lstStyle/>
        <a:p>
          <a:endParaRPr lang="en-US"/>
        </a:p>
      </dgm:t>
    </dgm:pt>
    <dgm:pt modelId="{22E5C435-53F7-4A34-86A3-C4E150454E3F}" type="sibTrans" cxnId="{B037DC1D-9BCF-4443-9910-B999C2D48A97}">
      <dgm:prSet/>
      <dgm:spPr/>
      <dgm:t>
        <a:bodyPr/>
        <a:lstStyle/>
        <a:p>
          <a:endParaRPr lang="en-US"/>
        </a:p>
      </dgm:t>
    </dgm:pt>
    <dgm:pt modelId="{C2CD4181-B14E-490C-9375-ECA55E59B4C7}">
      <dgm:prSet/>
      <dgm:spPr/>
      <dgm:t>
        <a:bodyPr/>
        <a:lstStyle/>
        <a:p>
          <a:r>
            <a:rPr lang="en-US"/>
            <a:t>Compare with any previous project boundary maps</a:t>
          </a:r>
        </a:p>
      </dgm:t>
    </dgm:pt>
    <dgm:pt modelId="{42758FFA-766D-46A2-A39F-0F6C98BCDD01}" type="parTrans" cxnId="{2A6349FB-5A4B-4DA1-9D62-A708F5E956D1}">
      <dgm:prSet/>
      <dgm:spPr/>
      <dgm:t>
        <a:bodyPr/>
        <a:lstStyle/>
        <a:p>
          <a:endParaRPr lang="en-US"/>
        </a:p>
      </dgm:t>
    </dgm:pt>
    <dgm:pt modelId="{2B6ACB1A-E3FC-4290-97E2-5D303FED422E}" type="sibTrans" cxnId="{2A6349FB-5A4B-4DA1-9D62-A708F5E956D1}">
      <dgm:prSet/>
      <dgm:spPr/>
      <dgm:t>
        <a:bodyPr/>
        <a:lstStyle/>
        <a:p>
          <a:endParaRPr lang="en-US"/>
        </a:p>
      </dgm:t>
    </dgm:pt>
    <dgm:pt modelId="{C703F482-44C8-4E8D-A05D-4E30853D3C37}">
      <dgm:prSet/>
      <dgm:spPr/>
      <dgm:t>
        <a:bodyPr/>
        <a:lstStyle/>
        <a:p>
          <a:r>
            <a:rPr lang="en-US"/>
            <a:t>Compare</a:t>
          </a:r>
        </a:p>
      </dgm:t>
    </dgm:pt>
    <dgm:pt modelId="{8C90D556-B763-40CD-BC00-753E315EC704}" type="parTrans" cxnId="{B279E16D-820C-413B-AD9E-2D49B393C6F9}">
      <dgm:prSet/>
      <dgm:spPr/>
      <dgm:t>
        <a:bodyPr/>
        <a:lstStyle/>
        <a:p>
          <a:endParaRPr lang="en-US"/>
        </a:p>
      </dgm:t>
    </dgm:pt>
    <dgm:pt modelId="{D2AA8BBA-D930-44FB-BB93-FE3EC979BD92}" type="sibTrans" cxnId="{B279E16D-820C-413B-AD9E-2D49B393C6F9}">
      <dgm:prSet/>
      <dgm:spPr/>
      <dgm:t>
        <a:bodyPr/>
        <a:lstStyle/>
        <a:p>
          <a:endParaRPr lang="en-US"/>
        </a:p>
      </dgm:t>
    </dgm:pt>
    <dgm:pt modelId="{8167E9A3-1D72-469F-8B8F-EE9D5578014A}">
      <dgm:prSet/>
      <dgm:spPr/>
      <dgm:t>
        <a:bodyPr/>
        <a:lstStyle/>
        <a:p>
          <a:r>
            <a:rPr lang="en-US" dirty="0"/>
            <a:t>Compare with parcel data</a:t>
          </a:r>
        </a:p>
      </dgm:t>
    </dgm:pt>
    <dgm:pt modelId="{BD02DD5F-8817-407A-891E-70B03595DA7E}" type="parTrans" cxnId="{70197EB4-6EF4-4980-8249-43EA775F2DD6}">
      <dgm:prSet/>
      <dgm:spPr/>
      <dgm:t>
        <a:bodyPr/>
        <a:lstStyle/>
        <a:p>
          <a:endParaRPr lang="en-US"/>
        </a:p>
      </dgm:t>
    </dgm:pt>
    <dgm:pt modelId="{864B864D-EAE3-4628-A166-1F4D711A0429}" type="sibTrans" cxnId="{70197EB4-6EF4-4980-8249-43EA775F2DD6}">
      <dgm:prSet/>
      <dgm:spPr/>
      <dgm:t>
        <a:bodyPr/>
        <a:lstStyle/>
        <a:p>
          <a:endParaRPr lang="en-US"/>
        </a:p>
      </dgm:t>
    </dgm:pt>
    <dgm:pt modelId="{36F8BE6E-5A0E-4146-A573-702EFAA03BBF}">
      <dgm:prSet/>
      <dgm:spPr/>
      <dgm:t>
        <a:bodyPr/>
        <a:lstStyle/>
        <a:p>
          <a:r>
            <a:rPr lang="en-US"/>
            <a:t>Compare</a:t>
          </a:r>
        </a:p>
      </dgm:t>
    </dgm:pt>
    <dgm:pt modelId="{E2CBA317-5D10-4AFB-B09C-C9339AF08C0B}" type="parTrans" cxnId="{6F716F85-F66B-498E-A473-0BE6D49E6A20}">
      <dgm:prSet/>
      <dgm:spPr/>
      <dgm:t>
        <a:bodyPr/>
        <a:lstStyle/>
        <a:p>
          <a:endParaRPr lang="en-US"/>
        </a:p>
      </dgm:t>
    </dgm:pt>
    <dgm:pt modelId="{E3D0F88B-EDCD-475C-B86A-73B0CA550044}" type="sibTrans" cxnId="{6F716F85-F66B-498E-A473-0BE6D49E6A20}">
      <dgm:prSet/>
      <dgm:spPr/>
      <dgm:t>
        <a:bodyPr/>
        <a:lstStyle/>
        <a:p>
          <a:endParaRPr lang="en-US"/>
        </a:p>
      </dgm:t>
    </dgm:pt>
    <dgm:pt modelId="{E2237E2A-E55F-4854-AA0F-871B70F84705}">
      <dgm:prSet/>
      <dgm:spPr/>
      <dgm:t>
        <a:bodyPr/>
        <a:lstStyle/>
        <a:p>
          <a:r>
            <a:rPr lang="en-US"/>
            <a:t>Compare with county records and/or parcel data.</a:t>
          </a:r>
        </a:p>
      </dgm:t>
    </dgm:pt>
    <dgm:pt modelId="{3866F3F9-1123-45F6-B2CF-459F2A783ACD}" type="parTrans" cxnId="{596A6F92-80F9-462C-86DA-3C064D09F989}">
      <dgm:prSet/>
      <dgm:spPr/>
      <dgm:t>
        <a:bodyPr/>
        <a:lstStyle/>
        <a:p>
          <a:endParaRPr lang="en-US"/>
        </a:p>
      </dgm:t>
    </dgm:pt>
    <dgm:pt modelId="{D16B9094-9CC7-4528-BB67-64AFCFBED7DF}" type="sibTrans" cxnId="{596A6F92-80F9-462C-86DA-3C064D09F989}">
      <dgm:prSet/>
      <dgm:spPr/>
      <dgm:t>
        <a:bodyPr/>
        <a:lstStyle/>
        <a:p>
          <a:endParaRPr lang="en-US"/>
        </a:p>
      </dgm:t>
    </dgm:pt>
    <dgm:pt modelId="{561924F4-D409-44F2-910B-DC67890A807E}">
      <dgm:prSet/>
      <dgm:spPr/>
      <dgm:t>
        <a:bodyPr/>
        <a:lstStyle/>
        <a:p>
          <a:r>
            <a:rPr lang="en-US"/>
            <a:t>Verify</a:t>
          </a:r>
        </a:p>
      </dgm:t>
    </dgm:pt>
    <dgm:pt modelId="{01AAAFCD-B13A-4510-B61A-30F9CCDD9303}" type="parTrans" cxnId="{F8C6A042-B750-4F59-96A2-8FBEDDAE95DC}">
      <dgm:prSet/>
      <dgm:spPr/>
      <dgm:t>
        <a:bodyPr/>
        <a:lstStyle/>
        <a:p>
          <a:endParaRPr lang="en-US"/>
        </a:p>
      </dgm:t>
    </dgm:pt>
    <dgm:pt modelId="{86A4224F-9C1D-4313-ADB4-18BDDD1D2098}" type="sibTrans" cxnId="{F8C6A042-B750-4F59-96A2-8FBEDDAE95DC}">
      <dgm:prSet/>
      <dgm:spPr/>
      <dgm:t>
        <a:bodyPr/>
        <a:lstStyle/>
        <a:p>
          <a:endParaRPr lang="en-US"/>
        </a:p>
      </dgm:t>
    </dgm:pt>
    <dgm:pt modelId="{283D37A4-3A1E-4D60-B2DC-E01B6B36FA80}">
      <dgm:prSet/>
      <dgm:spPr/>
      <dgm:t>
        <a:bodyPr/>
        <a:lstStyle/>
        <a:p>
          <a:r>
            <a:rPr lang="en-US" dirty="0"/>
            <a:t>Verify encumbered area and that no non-conforming elements are within the project boundary</a:t>
          </a:r>
        </a:p>
      </dgm:t>
    </dgm:pt>
    <dgm:pt modelId="{48DA99A3-E577-466F-8C25-20663024B4EE}" type="parTrans" cxnId="{2B7D593A-010B-4F45-8727-A29DE9DBCC65}">
      <dgm:prSet/>
      <dgm:spPr/>
      <dgm:t>
        <a:bodyPr/>
        <a:lstStyle/>
        <a:p>
          <a:endParaRPr lang="en-US"/>
        </a:p>
      </dgm:t>
    </dgm:pt>
    <dgm:pt modelId="{894C5C24-5B5A-4C97-84E6-28B481B5A6D8}" type="sibTrans" cxnId="{2B7D593A-010B-4F45-8727-A29DE9DBCC65}">
      <dgm:prSet/>
      <dgm:spPr/>
      <dgm:t>
        <a:bodyPr/>
        <a:lstStyle/>
        <a:p>
          <a:endParaRPr lang="en-US"/>
        </a:p>
      </dgm:t>
    </dgm:pt>
    <dgm:pt modelId="{71270217-7114-421B-AFB1-BEBCAB392952}" type="pres">
      <dgm:prSet presAssocID="{FFD5CDDD-B26E-4EF3-9249-236E6106EF4A}" presName="Name0" presStyleCnt="0">
        <dgm:presLayoutVars>
          <dgm:dir/>
          <dgm:animLvl val="lvl"/>
          <dgm:resizeHandles val="exact"/>
        </dgm:presLayoutVars>
      </dgm:prSet>
      <dgm:spPr/>
    </dgm:pt>
    <dgm:pt modelId="{6F27FFA7-95E2-4AC4-A7A7-E534337A103F}" type="pres">
      <dgm:prSet presAssocID="{0E6CA4E9-669F-47F1-8CFF-5124226E2FFF}" presName="composite" presStyleCnt="0"/>
      <dgm:spPr/>
    </dgm:pt>
    <dgm:pt modelId="{30BF3F6D-66DD-44F6-8E73-3FE4EE791AFE}" type="pres">
      <dgm:prSet presAssocID="{0E6CA4E9-669F-47F1-8CFF-5124226E2FFF}" presName="parTx" presStyleLbl="alignNode1" presStyleIdx="0" presStyleCnt="8">
        <dgm:presLayoutVars>
          <dgm:chMax val="0"/>
          <dgm:chPref val="0"/>
        </dgm:presLayoutVars>
      </dgm:prSet>
      <dgm:spPr/>
    </dgm:pt>
    <dgm:pt modelId="{C6101E12-0AE0-4CDD-AEB7-2570D4CA5D2A}" type="pres">
      <dgm:prSet presAssocID="{0E6CA4E9-669F-47F1-8CFF-5124226E2FFF}" presName="desTx" presStyleLbl="alignAccFollowNode1" presStyleIdx="0" presStyleCnt="8">
        <dgm:presLayoutVars/>
      </dgm:prSet>
      <dgm:spPr/>
    </dgm:pt>
    <dgm:pt modelId="{D40554B0-0EC0-48BD-A7B6-CD8FD552E524}" type="pres">
      <dgm:prSet presAssocID="{77B41809-E970-4AF6-8518-65C12259BE8A}" presName="space" presStyleCnt="0"/>
      <dgm:spPr/>
    </dgm:pt>
    <dgm:pt modelId="{E7E68240-796F-4F5A-8970-4E4974F5E43D}" type="pres">
      <dgm:prSet presAssocID="{A4486B02-DF88-448C-8606-40A3E5AFA85E}" presName="composite" presStyleCnt="0"/>
      <dgm:spPr/>
    </dgm:pt>
    <dgm:pt modelId="{F09721C1-47A1-4CF4-BD1F-47ABE111CD4F}" type="pres">
      <dgm:prSet presAssocID="{A4486B02-DF88-448C-8606-40A3E5AFA85E}" presName="parTx" presStyleLbl="alignNode1" presStyleIdx="1" presStyleCnt="8">
        <dgm:presLayoutVars>
          <dgm:chMax val="0"/>
          <dgm:chPref val="0"/>
        </dgm:presLayoutVars>
      </dgm:prSet>
      <dgm:spPr/>
    </dgm:pt>
    <dgm:pt modelId="{A6B0F135-1960-4294-BD84-D3BE8503A47A}" type="pres">
      <dgm:prSet presAssocID="{A4486B02-DF88-448C-8606-40A3E5AFA85E}" presName="desTx" presStyleLbl="alignAccFollowNode1" presStyleIdx="1" presStyleCnt="8">
        <dgm:presLayoutVars/>
      </dgm:prSet>
      <dgm:spPr/>
    </dgm:pt>
    <dgm:pt modelId="{A3990A4D-1157-43D5-B22A-B3EB326FCCCB}" type="pres">
      <dgm:prSet presAssocID="{9B58EC26-1C30-4066-A653-DE079D2EED76}" presName="space" presStyleCnt="0"/>
      <dgm:spPr/>
    </dgm:pt>
    <dgm:pt modelId="{B49F85F3-7A48-42D9-9DFF-C4AA8F09CFB8}" type="pres">
      <dgm:prSet presAssocID="{CC11E8A4-84C4-48D5-8B96-EF0D6EF76520}" presName="composite" presStyleCnt="0"/>
      <dgm:spPr/>
    </dgm:pt>
    <dgm:pt modelId="{F0DA0601-8DF0-46D6-B7FD-B7BDBAD7CC86}" type="pres">
      <dgm:prSet presAssocID="{CC11E8A4-84C4-48D5-8B96-EF0D6EF76520}" presName="parTx" presStyleLbl="alignNode1" presStyleIdx="2" presStyleCnt="8">
        <dgm:presLayoutVars>
          <dgm:chMax val="0"/>
          <dgm:chPref val="0"/>
        </dgm:presLayoutVars>
      </dgm:prSet>
      <dgm:spPr/>
    </dgm:pt>
    <dgm:pt modelId="{E35C5D50-C99D-4935-B9C6-6499DE68F2DB}" type="pres">
      <dgm:prSet presAssocID="{CC11E8A4-84C4-48D5-8B96-EF0D6EF76520}" presName="desTx" presStyleLbl="alignAccFollowNode1" presStyleIdx="2" presStyleCnt="8">
        <dgm:presLayoutVars/>
      </dgm:prSet>
      <dgm:spPr/>
    </dgm:pt>
    <dgm:pt modelId="{093BE5B6-838D-46F5-B35B-E2CA34C07C44}" type="pres">
      <dgm:prSet presAssocID="{281F802A-4FD7-475D-BD9D-6F8C8B6EA707}" presName="space" presStyleCnt="0"/>
      <dgm:spPr/>
    </dgm:pt>
    <dgm:pt modelId="{CF3E861B-26FB-4FFC-A562-E259F1838528}" type="pres">
      <dgm:prSet presAssocID="{CDF6DAC8-1EC7-492E-AFF2-0168F838C329}" presName="composite" presStyleCnt="0"/>
      <dgm:spPr/>
    </dgm:pt>
    <dgm:pt modelId="{B6F59A4E-B829-4512-8839-036FCD564566}" type="pres">
      <dgm:prSet presAssocID="{CDF6DAC8-1EC7-492E-AFF2-0168F838C329}" presName="parTx" presStyleLbl="alignNode1" presStyleIdx="3" presStyleCnt="8">
        <dgm:presLayoutVars>
          <dgm:chMax val="0"/>
          <dgm:chPref val="0"/>
        </dgm:presLayoutVars>
      </dgm:prSet>
      <dgm:spPr/>
    </dgm:pt>
    <dgm:pt modelId="{A9D9CF37-847E-4FAE-AE42-940845F1938F}" type="pres">
      <dgm:prSet presAssocID="{CDF6DAC8-1EC7-492E-AFF2-0168F838C329}" presName="desTx" presStyleLbl="alignAccFollowNode1" presStyleIdx="3" presStyleCnt="8">
        <dgm:presLayoutVars/>
      </dgm:prSet>
      <dgm:spPr/>
    </dgm:pt>
    <dgm:pt modelId="{5E541922-69CA-48F5-A662-12D9E1AE09D4}" type="pres">
      <dgm:prSet presAssocID="{BFAD8D87-CA3A-4432-918F-B0BF3B345872}" presName="space" presStyleCnt="0"/>
      <dgm:spPr/>
    </dgm:pt>
    <dgm:pt modelId="{36CA2CEA-47B6-4D6F-863F-AE79924165F4}" type="pres">
      <dgm:prSet presAssocID="{296DB9BF-3450-416D-A058-58DD2A9D0792}" presName="composite" presStyleCnt="0"/>
      <dgm:spPr/>
    </dgm:pt>
    <dgm:pt modelId="{A41148D3-5FBB-4B11-B7D6-74DBFD418439}" type="pres">
      <dgm:prSet presAssocID="{296DB9BF-3450-416D-A058-58DD2A9D0792}" presName="parTx" presStyleLbl="alignNode1" presStyleIdx="4" presStyleCnt="8">
        <dgm:presLayoutVars>
          <dgm:chMax val="0"/>
          <dgm:chPref val="0"/>
        </dgm:presLayoutVars>
      </dgm:prSet>
      <dgm:spPr/>
    </dgm:pt>
    <dgm:pt modelId="{C47A1D81-C807-4137-B4F5-43F8AB54F03F}" type="pres">
      <dgm:prSet presAssocID="{296DB9BF-3450-416D-A058-58DD2A9D0792}" presName="desTx" presStyleLbl="alignAccFollowNode1" presStyleIdx="4" presStyleCnt="8">
        <dgm:presLayoutVars/>
      </dgm:prSet>
      <dgm:spPr/>
    </dgm:pt>
    <dgm:pt modelId="{766385ED-E1C1-4DA2-B67D-DBA8DE5B3093}" type="pres">
      <dgm:prSet presAssocID="{22E5C435-53F7-4A34-86A3-C4E150454E3F}" presName="space" presStyleCnt="0"/>
      <dgm:spPr/>
    </dgm:pt>
    <dgm:pt modelId="{D215D3E4-D01A-4842-BDE3-FDD571121BA9}" type="pres">
      <dgm:prSet presAssocID="{C703F482-44C8-4E8D-A05D-4E30853D3C37}" presName="composite" presStyleCnt="0"/>
      <dgm:spPr/>
    </dgm:pt>
    <dgm:pt modelId="{66E82998-9F87-4B4E-96A9-24B939CC968E}" type="pres">
      <dgm:prSet presAssocID="{C703F482-44C8-4E8D-A05D-4E30853D3C37}" presName="parTx" presStyleLbl="alignNode1" presStyleIdx="5" presStyleCnt="8">
        <dgm:presLayoutVars>
          <dgm:chMax val="0"/>
          <dgm:chPref val="0"/>
        </dgm:presLayoutVars>
      </dgm:prSet>
      <dgm:spPr/>
    </dgm:pt>
    <dgm:pt modelId="{BCCF8BDC-A4F6-4192-8DD9-9A7DF55554C0}" type="pres">
      <dgm:prSet presAssocID="{C703F482-44C8-4E8D-A05D-4E30853D3C37}" presName="desTx" presStyleLbl="alignAccFollowNode1" presStyleIdx="5" presStyleCnt="8">
        <dgm:presLayoutVars/>
      </dgm:prSet>
      <dgm:spPr/>
    </dgm:pt>
    <dgm:pt modelId="{64D1E047-DCBE-4855-90A2-9A375BB012BC}" type="pres">
      <dgm:prSet presAssocID="{D2AA8BBA-D930-44FB-BB93-FE3EC979BD92}" presName="space" presStyleCnt="0"/>
      <dgm:spPr/>
    </dgm:pt>
    <dgm:pt modelId="{A1B324EE-5E4F-4337-9DF9-AC3D7F52997F}" type="pres">
      <dgm:prSet presAssocID="{36F8BE6E-5A0E-4146-A573-702EFAA03BBF}" presName="composite" presStyleCnt="0"/>
      <dgm:spPr/>
    </dgm:pt>
    <dgm:pt modelId="{677DCB51-6581-4A36-9545-75A250B0E669}" type="pres">
      <dgm:prSet presAssocID="{36F8BE6E-5A0E-4146-A573-702EFAA03BBF}" presName="parTx" presStyleLbl="alignNode1" presStyleIdx="6" presStyleCnt="8">
        <dgm:presLayoutVars>
          <dgm:chMax val="0"/>
          <dgm:chPref val="0"/>
        </dgm:presLayoutVars>
      </dgm:prSet>
      <dgm:spPr/>
    </dgm:pt>
    <dgm:pt modelId="{EE9DD5BB-7C5D-4C1B-9510-FFFDD18D3264}" type="pres">
      <dgm:prSet presAssocID="{36F8BE6E-5A0E-4146-A573-702EFAA03BBF}" presName="desTx" presStyleLbl="alignAccFollowNode1" presStyleIdx="6" presStyleCnt="8">
        <dgm:presLayoutVars/>
      </dgm:prSet>
      <dgm:spPr/>
    </dgm:pt>
    <dgm:pt modelId="{92020CD1-7409-4FD7-9B20-B9E8C55055FC}" type="pres">
      <dgm:prSet presAssocID="{E3D0F88B-EDCD-475C-B86A-73B0CA550044}" presName="space" presStyleCnt="0"/>
      <dgm:spPr/>
    </dgm:pt>
    <dgm:pt modelId="{2C87BEBA-3E46-4521-BA07-B280A212C8B2}" type="pres">
      <dgm:prSet presAssocID="{561924F4-D409-44F2-910B-DC67890A807E}" presName="composite" presStyleCnt="0"/>
      <dgm:spPr/>
    </dgm:pt>
    <dgm:pt modelId="{AC0E74D0-39B5-455B-9F63-1E8E313322D6}" type="pres">
      <dgm:prSet presAssocID="{561924F4-D409-44F2-910B-DC67890A807E}" presName="parTx" presStyleLbl="alignNode1" presStyleIdx="7" presStyleCnt="8">
        <dgm:presLayoutVars>
          <dgm:chMax val="0"/>
          <dgm:chPref val="0"/>
        </dgm:presLayoutVars>
      </dgm:prSet>
      <dgm:spPr/>
    </dgm:pt>
    <dgm:pt modelId="{98E128CC-E063-4A3B-AD8D-38AECB38A251}" type="pres">
      <dgm:prSet presAssocID="{561924F4-D409-44F2-910B-DC67890A807E}" presName="desTx" presStyleLbl="alignAccFollowNode1" presStyleIdx="7" presStyleCnt="8">
        <dgm:presLayoutVars/>
      </dgm:prSet>
      <dgm:spPr/>
    </dgm:pt>
  </dgm:ptLst>
  <dgm:cxnLst>
    <dgm:cxn modelId="{50F4C000-5F7A-4124-9B4E-0F7622A42693}" srcId="{FFD5CDDD-B26E-4EF3-9249-236E6106EF4A}" destId="{CC11E8A4-84C4-48D5-8B96-EF0D6EF76520}" srcOrd="2" destOrd="0" parTransId="{57C959A3-BCA8-4284-B034-5FC918B5E2D0}" sibTransId="{281F802A-4FD7-475D-BD9D-6F8C8B6EA707}"/>
    <dgm:cxn modelId="{E7F3EF00-3391-454B-B1B9-57F404950855}" srcId="{FFD5CDDD-B26E-4EF3-9249-236E6106EF4A}" destId="{A4486B02-DF88-448C-8606-40A3E5AFA85E}" srcOrd="1" destOrd="0" parTransId="{8920FCD4-9C73-4A66-AB49-159E0996978B}" sibTransId="{9B58EC26-1C30-4066-A653-DE079D2EED76}"/>
    <dgm:cxn modelId="{B037DC1D-9BCF-4443-9910-B999C2D48A97}" srcId="{FFD5CDDD-B26E-4EF3-9249-236E6106EF4A}" destId="{296DB9BF-3450-416D-A058-58DD2A9D0792}" srcOrd="4" destOrd="0" parTransId="{B9391CA1-ACF9-4554-BE68-2DFB8439345A}" sibTransId="{22E5C435-53F7-4A34-86A3-C4E150454E3F}"/>
    <dgm:cxn modelId="{F1E07225-2662-43EB-A838-88E2190BCAAC}" type="presOf" srcId="{296DB9BF-3450-416D-A058-58DD2A9D0792}" destId="{A41148D3-5FBB-4B11-B7D6-74DBFD418439}" srcOrd="0" destOrd="0" presId="urn:microsoft.com/office/officeart/2016/7/layout/ChevronBlockProcess"/>
    <dgm:cxn modelId="{EB66AF33-07FD-4381-A15F-887C7165829B}" srcId="{FFD5CDDD-B26E-4EF3-9249-236E6106EF4A}" destId="{CDF6DAC8-1EC7-492E-AFF2-0168F838C329}" srcOrd="3" destOrd="0" parTransId="{504E4146-4EAD-4D33-BA79-2A12FE6EFAD1}" sibTransId="{BFAD8D87-CA3A-4432-918F-B0BF3B345872}"/>
    <dgm:cxn modelId="{2B7D593A-010B-4F45-8727-A29DE9DBCC65}" srcId="{561924F4-D409-44F2-910B-DC67890A807E}" destId="{283D37A4-3A1E-4D60-B2DC-E01B6B36FA80}" srcOrd="0" destOrd="0" parTransId="{48DA99A3-E577-466F-8C25-20663024B4EE}" sibTransId="{894C5C24-5B5A-4C97-84E6-28B481B5A6D8}"/>
    <dgm:cxn modelId="{5E9C793A-35D9-4B56-9903-48BEEDBF45DC}" type="presOf" srcId="{A0F7368E-31A1-4732-A43C-7348F03C9342}" destId="{A9D9CF37-847E-4FAE-AE42-940845F1938F}" srcOrd="0" destOrd="0" presId="urn:microsoft.com/office/officeart/2016/7/layout/ChevronBlockProcess"/>
    <dgm:cxn modelId="{F8C6A042-B750-4F59-96A2-8FBEDDAE95DC}" srcId="{FFD5CDDD-B26E-4EF3-9249-236E6106EF4A}" destId="{561924F4-D409-44F2-910B-DC67890A807E}" srcOrd="7" destOrd="0" parTransId="{01AAAFCD-B13A-4510-B61A-30F9CCDD9303}" sibTransId="{86A4224F-9C1D-4313-ADB4-18BDDD1D2098}"/>
    <dgm:cxn modelId="{8EF5FC46-D6A1-43ED-8C1B-6592B81E7A2C}" type="presOf" srcId="{36F8BE6E-5A0E-4146-A573-702EFAA03BBF}" destId="{677DCB51-6581-4A36-9545-75A250B0E669}" srcOrd="0" destOrd="0" presId="urn:microsoft.com/office/officeart/2016/7/layout/ChevronBlockProcess"/>
    <dgm:cxn modelId="{756B1247-8F9A-4A89-988B-76FA554E093A}" type="presOf" srcId="{CDF6DAC8-1EC7-492E-AFF2-0168F838C329}" destId="{B6F59A4E-B829-4512-8839-036FCD564566}" srcOrd="0" destOrd="0" presId="urn:microsoft.com/office/officeart/2016/7/layout/ChevronBlockProcess"/>
    <dgm:cxn modelId="{21AF854A-682F-4612-9FF3-CC00CD979EB5}" srcId="{A4486B02-DF88-448C-8606-40A3E5AFA85E}" destId="{B00422B3-D43E-425B-9F3F-54C56AB5D705}" srcOrd="0" destOrd="0" parTransId="{DE7B17A9-2D8E-45D2-833D-A738538B490B}" sibTransId="{EF1C6AFC-BA4C-4AAB-B2B6-B948CA959AE2}"/>
    <dgm:cxn modelId="{D333A76A-83B7-43F3-82FE-DE42C9204252}" type="presOf" srcId="{C311984B-4169-4B61-B38D-A82C791B1DCE}" destId="{E35C5D50-C99D-4935-B9C6-6499DE68F2DB}" srcOrd="0" destOrd="0" presId="urn:microsoft.com/office/officeart/2016/7/layout/ChevronBlockProcess"/>
    <dgm:cxn modelId="{B279E16D-820C-413B-AD9E-2D49B393C6F9}" srcId="{FFD5CDDD-B26E-4EF3-9249-236E6106EF4A}" destId="{C703F482-44C8-4E8D-A05D-4E30853D3C37}" srcOrd="5" destOrd="0" parTransId="{8C90D556-B763-40CD-BC00-753E315EC704}" sibTransId="{D2AA8BBA-D930-44FB-BB93-FE3EC979BD92}"/>
    <dgm:cxn modelId="{F452086E-94E7-4C81-97B2-B51C498ACD8B}" type="presOf" srcId="{561924F4-D409-44F2-910B-DC67890A807E}" destId="{AC0E74D0-39B5-455B-9F63-1E8E313322D6}" srcOrd="0" destOrd="0" presId="urn:microsoft.com/office/officeart/2016/7/layout/ChevronBlockProcess"/>
    <dgm:cxn modelId="{BEB8BA4E-E48D-40F2-B14D-74B7CDFC57E1}" type="presOf" srcId="{A4486B02-DF88-448C-8606-40A3E5AFA85E}" destId="{F09721C1-47A1-4CF4-BD1F-47ABE111CD4F}" srcOrd="0" destOrd="0" presId="urn:microsoft.com/office/officeart/2016/7/layout/ChevronBlockProcess"/>
    <dgm:cxn modelId="{8CAAF053-58EF-4F6B-8DE8-74B687A984D7}" type="presOf" srcId="{FFD5CDDD-B26E-4EF3-9249-236E6106EF4A}" destId="{71270217-7114-421B-AFB1-BEBCAB392952}" srcOrd="0" destOrd="0" presId="urn:microsoft.com/office/officeart/2016/7/layout/ChevronBlockProcess"/>
    <dgm:cxn modelId="{42DAF054-80B9-428B-98BF-C53EB03DA294}" type="presOf" srcId="{CC11E8A4-84C4-48D5-8B96-EF0D6EF76520}" destId="{F0DA0601-8DF0-46D6-B7FD-B7BDBAD7CC86}" srcOrd="0" destOrd="0" presId="urn:microsoft.com/office/officeart/2016/7/layout/ChevronBlockProcess"/>
    <dgm:cxn modelId="{666F8F75-7F67-4990-AD18-F8630B8F9EB9}" srcId="{FFD5CDDD-B26E-4EF3-9249-236E6106EF4A}" destId="{0E6CA4E9-669F-47F1-8CFF-5124226E2FFF}" srcOrd="0" destOrd="0" parTransId="{178FE799-1126-4626-BEB7-060018135A20}" sibTransId="{77B41809-E970-4AF6-8518-65C12259BE8A}"/>
    <dgm:cxn modelId="{06BFB957-A480-46FC-8DC7-14EB1E35DF1F}" type="presOf" srcId="{C703F482-44C8-4E8D-A05D-4E30853D3C37}" destId="{66E82998-9F87-4B4E-96A9-24B939CC968E}" srcOrd="0" destOrd="0" presId="urn:microsoft.com/office/officeart/2016/7/layout/ChevronBlockProcess"/>
    <dgm:cxn modelId="{6F716F85-F66B-498E-A473-0BE6D49E6A20}" srcId="{FFD5CDDD-B26E-4EF3-9249-236E6106EF4A}" destId="{36F8BE6E-5A0E-4146-A573-702EFAA03BBF}" srcOrd="6" destOrd="0" parTransId="{E2CBA317-5D10-4AFB-B09C-C9339AF08C0B}" sibTransId="{E3D0F88B-EDCD-475C-B86A-73B0CA550044}"/>
    <dgm:cxn modelId="{B3800E8C-8469-4A2A-9F37-CB2005680278}" type="presOf" srcId="{283D37A4-3A1E-4D60-B2DC-E01B6B36FA80}" destId="{98E128CC-E063-4A3B-AD8D-38AECB38A251}" srcOrd="0" destOrd="0" presId="urn:microsoft.com/office/officeart/2016/7/layout/ChevronBlockProcess"/>
    <dgm:cxn modelId="{596A6F92-80F9-462C-86DA-3C064D09F989}" srcId="{36F8BE6E-5A0E-4146-A573-702EFAA03BBF}" destId="{E2237E2A-E55F-4854-AA0F-871B70F84705}" srcOrd="0" destOrd="0" parTransId="{3866F3F9-1123-45F6-B2CF-459F2A783ACD}" sibTransId="{D16B9094-9CC7-4528-BB67-64AFCFBED7DF}"/>
    <dgm:cxn modelId="{21B6819B-A436-4BBF-BDC1-B280911C9814}" type="presOf" srcId="{E2237E2A-E55F-4854-AA0F-871B70F84705}" destId="{EE9DD5BB-7C5D-4C1B-9510-FFFDD18D3264}" srcOrd="0" destOrd="0" presId="urn:microsoft.com/office/officeart/2016/7/layout/ChevronBlockProcess"/>
    <dgm:cxn modelId="{7ECFB79B-6CC1-46D9-95D0-196FA3DDA5F4}" srcId="{0E6CA4E9-669F-47F1-8CFF-5124226E2FFF}" destId="{AADC3094-4A73-44E3-A6E7-A48BC68F73D0}" srcOrd="0" destOrd="0" parTransId="{8CF6EE90-91C7-4C27-B7D8-5FBC8CE71896}" sibTransId="{79D74F9F-7238-4FBB-BC3F-FF2A21D692E2}"/>
    <dgm:cxn modelId="{5C7690A6-A60E-47C3-A332-2C1C88B2E4C4}" srcId="{CDF6DAC8-1EC7-492E-AFF2-0168F838C329}" destId="{A0F7368E-31A1-4732-A43C-7348F03C9342}" srcOrd="0" destOrd="0" parTransId="{EB07BDE9-39C9-4687-9372-F128945A32ED}" sibTransId="{FF1193A1-39A7-4FEE-9587-94E887A5BD0C}"/>
    <dgm:cxn modelId="{70197EB4-6EF4-4980-8249-43EA775F2DD6}" srcId="{C703F482-44C8-4E8D-A05D-4E30853D3C37}" destId="{8167E9A3-1D72-469F-8B8F-EE9D5578014A}" srcOrd="0" destOrd="0" parTransId="{BD02DD5F-8817-407A-891E-70B03595DA7E}" sibTransId="{864B864D-EAE3-4628-A166-1F4D711A0429}"/>
    <dgm:cxn modelId="{972AADCC-4C77-492F-9A37-6FF72904161C}" type="presOf" srcId="{C2CD4181-B14E-490C-9375-ECA55E59B4C7}" destId="{C47A1D81-C807-4137-B4F5-43F8AB54F03F}" srcOrd="0" destOrd="0" presId="urn:microsoft.com/office/officeart/2016/7/layout/ChevronBlockProcess"/>
    <dgm:cxn modelId="{735F7AD9-ED39-4919-8E33-F1F6EA90612A}" type="presOf" srcId="{8167E9A3-1D72-469F-8B8F-EE9D5578014A}" destId="{BCCF8BDC-A4F6-4192-8DD9-9A7DF55554C0}" srcOrd="0" destOrd="0" presId="urn:microsoft.com/office/officeart/2016/7/layout/ChevronBlockProcess"/>
    <dgm:cxn modelId="{B3CB4DED-DFF4-4831-8C33-216824185466}" type="presOf" srcId="{B00422B3-D43E-425B-9F3F-54C56AB5D705}" destId="{A6B0F135-1960-4294-BD84-D3BE8503A47A}" srcOrd="0" destOrd="0" presId="urn:microsoft.com/office/officeart/2016/7/layout/ChevronBlockProcess"/>
    <dgm:cxn modelId="{C72079F3-4F18-4AA2-AB84-891285AB70BB}" srcId="{CC11E8A4-84C4-48D5-8B96-EF0D6EF76520}" destId="{C311984B-4169-4B61-B38D-A82C791B1DCE}" srcOrd="0" destOrd="0" parTransId="{170662F1-98CE-4F29-AD33-115A5FCA0655}" sibTransId="{5E2168C7-323F-4769-9BFB-900CB71A2C81}"/>
    <dgm:cxn modelId="{407222F9-3FDC-4C20-AFD4-C3D94D99F7B4}" type="presOf" srcId="{AADC3094-4A73-44E3-A6E7-A48BC68F73D0}" destId="{C6101E12-0AE0-4CDD-AEB7-2570D4CA5D2A}" srcOrd="0" destOrd="0" presId="urn:microsoft.com/office/officeart/2016/7/layout/ChevronBlockProcess"/>
    <dgm:cxn modelId="{EF9774F9-0FA9-4277-A26B-1905916727C6}" type="presOf" srcId="{0E6CA4E9-669F-47F1-8CFF-5124226E2FFF}" destId="{30BF3F6D-66DD-44F6-8E73-3FE4EE791AFE}" srcOrd="0" destOrd="0" presId="urn:microsoft.com/office/officeart/2016/7/layout/ChevronBlockProcess"/>
    <dgm:cxn modelId="{2A6349FB-5A4B-4DA1-9D62-A708F5E956D1}" srcId="{296DB9BF-3450-416D-A058-58DD2A9D0792}" destId="{C2CD4181-B14E-490C-9375-ECA55E59B4C7}" srcOrd="0" destOrd="0" parTransId="{42758FFA-766D-46A2-A39F-0F6C98BCDD01}" sibTransId="{2B6ACB1A-E3FC-4290-97E2-5D303FED422E}"/>
    <dgm:cxn modelId="{53C410AC-E371-47B7-A13C-EE306383E037}" type="presParOf" srcId="{71270217-7114-421B-AFB1-BEBCAB392952}" destId="{6F27FFA7-95E2-4AC4-A7A7-E534337A103F}" srcOrd="0" destOrd="0" presId="urn:microsoft.com/office/officeart/2016/7/layout/ChevronBlockProcess"/>
    <dgm:cxn modelId="{696D72E8-56EF-4CEB-A8A4-6CC7015C50F5}" type="presParOf" srcId="{6F27FFA7-95E2-4AC4-A7A7-E534337A103F}" destId="{30BF3F6D-66DD-44F6-8E73-3FE4EE791AFE}" srcOrd="0" destOrd="0" presId="urn:microsoft.com/office/officeart/2016/7/layout/ChevronBlockProcess"/>
    <dgm:cxn modelId="{59BDF165-C75F-4BD0-9118-4BABF7D5BC88}" type="presParOf" srcId="{6F27FFA7-95E2-4AC4-A7A7-E534337A103F}" destId="{C6101E12-0AE0-4CDD-AEB7-2570D4CA5D2A}" srcOrd="1" destOrd="0" presId="urn:microsoft.com/office/officeart/2016/7/layout/ChevronBlockProcess"/>
    <dgm:cxn modelId="{A8D20421-0C8D-4011-AD5C-830D407C0F3D}" type="presParOf" srcId="{71270217-7114-421B-AFB1-BEBCAB392952}" destId="{D40554B0-0EC0-48BD-A7B6-CD8FD552E524}" srcOrd="1" destOrd="0" presId="urn:microsoft.com/office/officeart/2016/7/layout/ChevronBlockProcess"/>
    <dgm:cxn modelId="{73F39347-5984-4089-8139-D64CC2824252}" type="presParOf" srcId="{71270217-7114-421B-AFB1-BEBCAB392952}" destId="{E7E68240-796F-4F5A-8970-4E4974F5E43D}" srcOrd="2" destOrd="0" presId="urn:microsoft.com/office/officeart/2016/7/layout/ChevronBlockProcess"/>
    <dgm:cxn modelId="{F496674C-EE1B-40D6-A232-2FDA70ED81CD}" type="presParOf" srcId="{E7E68240-796F-4F5A-8970-4E4974F5E43D}" destId="{F09721C1-47A1-4CF4-BD1F-47ABE111CD4F}" srcOrd="0" destOrd="0" presId="urn:microsoft.com/office/officeart/2016/7/layout/ChevronBlockProcess"/>
    <dgm:cxn modelId="{03E07106-7840-4F37-80C6-C60759E898E8}" type="presParOf" srcId="{E7E68240-796F-4F5A-8970-4E4974F5E43D}" destId="{A6B0F135-1960-4294-BD84-D3BE8503A47A}" srcOrd="1" destOrd="0" presId="urn:microsoft.com/office/officeart/2016/7/layout/ChevronBlockProcess"/>
    <dgm:cxn modelId="{2D2C733D-4A8C-4749-8466-DA2790029F59}" type="presParOf" srcId="{71270217-7114-421B-AFB1-BEBCAB392952}" destId="{A3990A4D-1157-43D5-B22A-B3EB326FCCCB}" srcOrd="3" destOrd="0" presId="urn:microsoft.com/office/officeart/2016/7/layout/ChevronBlockProcess"/>
    <dgm:cxn modelId="{7C6BC85D-A657-4FB2-8952-DB54FBE73AC8}" type="presParOf" srcId="{71270217-7114-421B-AFB1-BEBCAB392952}" destId="{B49F85F3-7A48-42D9-9DFF-C4AA8F09CFB8}" srcOrd="4" destOrd="0" presId="urn:microsoft.com/office/officeart/2016/7/layout/ChevronBlockProcess"/>
    <dgm:cxn modelId="{44493B89-4EBB-481C-A022-334B45F3C48F}" type="presParOf" srcId="{B49F85F3-7A48-42D9-9DFF-C4AA8F09CFB8}" destId="{F0DA0601-8DF0-46D6-B7FD-B7BDBAD7CC86}" srcOrd="0" destOrd="0" presId="urn:microsoft.com/office/officeart/2016/7/layout/ChevronBlockProcess"/>
    <dgm:cxn modelId="{5DE2A0B5-B4E7-4E2A-86CB-CA15DD1E9F06}" type="presParOf" srcId="{B49F85F3-7A48-42D9-9DFF-C4AA8F09CFB8}" destId="{E35C5D50-C99D-4935-B9C6-6499DE68F2DB}" srcOrd="1" destOrd="0" presId="urn:microsoft.com/office/officeart/2016/7/layout/ChevronBlockProcess"/>
    <dgm:cxn modelId="{8A093B23-12E5-4220-8B55-AE87CE97FCEF}" type="presParOf" srcId="{71270217-7114-421B-AFB1-BEBCAB392952}" destId="{093BE5B6-838D-46F5-B35B-E2CA34C07C44}" srcOrd="5" destOrd="0" presId="urn:microsoft.com/office/officeart/2016/7/layout/ChevronBlockProcess"/>
    <dgm:cxn modelId="{A20C02BA-B255-482F-AE64-CDB9102D8986}" type="presParOf" srcId="{71270217-7114-421B-AFB1-BEBCAB392952}" destId="{CF3E861B-26FB-4FFC-A562-E259F1838528}" srcOrd="6" destOrd="0" presId="urn:microsoft.com/office/officeart/2016/7/layout/ChevronBlockProcess"/>
    <dgm:cxn modelId="{10805C1F-8E4D-425B-92C1-72DFBF646CD7}" type="presParOf" srcId="{CF3E861B-26FB-4FFC-A562-E259F1838528}" destId="{B6F59A4E-B829-4512-8839-036FCD564566}" srcOrd="0" destOrd="0" presId="urn:microsoft.com/office/officeart/2016/7/layout/ChevronBlockProcess"/>
    <dgm:cxn modelId="{9B2558A4-66AD-43E2-BCC2-FC80EDDED909}" type="presParOf" srcId="{CF3E861B-26FB-4FFC-A562-E259F1838528}" destId="{A9D9CF37-847E-4FAE-AE42-940845F1938F}" srcOrd="1" destOrd="0" presId="urn:microsoft.com/office/officeart/2016/7/layout/ChevronBlockProcess"/>
    <dgm:cxn modelId="{6F5477FC-CFB1-4EEC-843E-8393DE3603F2}" type="presParOf" srcId="{71270217-7114-421B-AFB1-BEBCAB392952}" destId="{5E541922-69CA-48F5-A662-12D9E1AE09D4}" srcOrd="7" destOrd="0" presId="urn:microsoft.com/office/officeart/2016/7/layout/ChevronBlockProcess"/>
    <dgm:cxn modelId="{E3DE9908-D1CE-4323-B900-637AE79288A3}" type="presParOf" srcId="{71270217-7114-421B-AFB1-BEBCAB392952}" destId="{36CA2CEA-47B6-4D6F-863F-AE79924165F4}" srcOrd="8" destOrd="0" presId="urn:microsoft.com/office/officeart/2016/7/layout/ChevronBlockProcess"/>
    <dgm:cxn modelId="{027D8CC6-4997-4971-8F04-6FBC66A93F32}" type="presParOf" srcId="{36CA2CEA-47B6-4D6F-863F-AE79924165F4}" destId="{A41148D3-5FBB-4B11-B7D6-74DBFD418439}" srcOrd="0" destOrd="0" presId="urn:microsoft.com/office/officeart/2016/7/layout/ChevronBlockProcess"/>
    <dgm:cxn modelId="{48F75DD5-4E67-46C2-982D-B55335B45794}" type="presParOf" srcId="{36CA2CEA-47B6-4D6F-863F-AE79924165F4}" destId="{C47A1D81-C807-4137-B4F5-43F8AB54F03F}" srcOrd="1" destOrd="0" presId="urn:microsoft.com/office/officeart/2016/7/layout/ChevronBlockProcess"/>
    <dgm:cxn modelId="{A9995275-23E1-4E1C-80CD-8452D5FEA833}" type="presParOf" srcId="{71270217-7114-421B-AFB1-BEBCAB392952}" destId="{766385ED-E1C1-4DA2-B67D-DBA8DE5B3093}" srcOrd="9" destOrd="0" presId="urn:microsoft.com/office/officeart/2016/7/layout/ChevronBlockProcess"/>
    <dgm:cxn modelId="{372089D6-97D3-497A-BA7A-CE35FB83912A}" type="presParOf" srcId="{71270217-7114-421B-AFB1-BEBCAB392952}" destId="{D215D3E4-D01A-4842-BDE3-FDD571121BA9}" srcOrd="10" destOrd="0" presId="urn:microsoft.com/office/officeart/2016/7/layout/ChevronBlockProcess"/>
    <dgm:cxn modelId="{086D23F8-4780-4B69-92DB-2CE58712297C}" type="presParOf" srcId="{D215D3E4-D01A-4842-BDE3-FDD571121BA9}" destId="{66E82998-9F87-4B4E-96A9-24B939CC968E}" srcOrd="0" destOrd="0" presId="urn:microsoft.com/office/officeart/2016/7/layout/ChevronBlockProcess"/>
    <dgm:cxn modelId="{BD79EC2E-5BA6-4699-9C4C-1D493F3FACB2}" type="presParOf" srcId="{D215D3E4-D01A-4842-BDE3-FDD571121BA9}" destId="{BCCF8BDC-A4F6-4192-8DD9-9A7DF55554C0}" srcOrd="1" destOrd="0" presId="urn:microsoft.com/office/officeart/2016/7/layout/ChevronBlockProcess"/>
    <dgm:cxn modelId="{19EA9D20-EF83-436C-8F12-68F4D9928C7B}" type="presParOf" srcId="{71270217-7114-421B-AFB1-BEBCAB392952}" destId="{64D1E047-DCBE-4855-90A2-9A375BB012BC}" srcOrd="11" destOrd="0" presId="urn:microsoft.com/office/officeart/2016/7/layout/ChevronBlockProcess"/>
    <dgm:cxn modelId="{60288A4A-88E5-404C-932E-7BE3804A64EE}" type="presParOf" srcId="{71270217-7114-421B-AFB1-BEBCAB392952}" destId="{A1B324EE-5E4F-4337-9DF9-AC3D7F52997F}" srcOrd="12" destOrd="0" presId="urn:microsoft.com/office/officeart/2016/7/layout/ChevronBlockProcess"/>
    <dgm:cxn modelId="{E813A805-3D53-49A2-AF8C-71FC012C54FB}" type="presParOf" srcId="{A1B324EE-5E4F-4337-9DF9-AC3D7F52997F}" destId="{677DCB51-6581-4A36-9545-75A250B0E669}" srcOrd="0" destOrd="0" presId="urn:microsoft.com/office/officeart/2016/7/layout/ChevronBlockProcess"/>
    <dgm:cxn modelId="{1E40CC8F-1549-4A9B-8360-A236DEB08C14}" type="presParOf" srcId="{A1B324EE-5E4F-4337-9DF9-AC3D7F52997F}" destId="{EE9DD5BB-7C5D-4C1B-9510-FFFDD18D3264}" srcOrd="1" destOrd="0" presId="urn:microsoft.com/office/officeart/2016/7/layout/ChevronBlockProcess"/>
    <dgm:cxn modelId="{E19FBCC6-EBF7-42D8-9442-F58C62F4E1B7}" type="presParOf" srcId="{71270217-7114-421B-AFB1-BEBCAB392952}" destId="{92020CD1-7409-4FD7-9B20-B9E8C55055FC}" srcOrd="13" destOrd="0" presId="urn:microsoft.com/office/officeart/2016/7/layout/ChevronBlockProcess"/>
    <dgm:cxn modelId="{E2F83CF6-B70C-45FF-90FD-B39AD9051CD4}" type="presParOf" srcId="{71270217-7114-421B-AFB1-BEBCAB392952}" destId="{2C87BEBA-3E46-4521-BA07-B280A212C8B2}" srcOrd="14" destOrd="0" presId="urn:microsoft.com/office/officeart/2016/7/layout/ChevronBlockProcess"/>
    <dgm:cxn modelId="{204AADF9-3DFA-4D10-A73E-67E6F469D25B}" type="presParOf" srcId="{2C87BEBA-3E46-4521-BA07-B280A212C8B2}" destId="{AC0E74D0-39B5-455B-9F63-1E8E313322D6}" srcOrd="0" destOrd="0" presId="urn:microsoft.com/office/officeart/2016/7/layout/ChevronBlockProcess"/>
    <dgm:cxn modelId="{4CFA9E8B-3EA8-4D36-828E-EB7DB7976E98}" type="presParOf" srcId="{2C87BEBA-3E46-4521-BA07-B280A212C8B2}" destId="{98E128CC-E063-4A3B-AD8D-38AECB38A251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1C184F-856A-48CF-B296-4B5A75AB936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7916BA2-5310-4D6B-B1CE-58D3EDA8680C}">
      <dgm:prSet/>
      <dgm:spPr/>
      <dgm:t>
        <a:bodyPr/>
        <a:lstStyle/>
        <a:p>
          <a:r>
            <a:rPr lang="en-US"/>
            <a:t>Enter</a:t>
          </a:r>
        </a:p>
      </dgm:t>
    </dgm:pt>
    <dgm:pt modelId="{12FC6C5F-F5C5-4DC4-8481-B6ECCF3757B6}" type="parTrans" cxnId="{989DC6D3-BE99-42A3-93C3-CE660B60F551}">
      <dgm:prSet/>
      <dgm:spPr/>
      <dgm:t>
        <a:bodyPr/>
        <a:lstStyle/>
        <a:p>
          <a:endParaRPr lang="en-US"/>
        </a:p>
      </dgm:t>
    </dgm:pt>
    <dgm:pt modelId="{AC09F142-2DE7-4F0C-8D8C-BF522F1547D6}" type="sibTrans" cxnId="{989DC6D3-BE99-42A3-93C3-CE660B60F551}">
      <dgm:prSet/>
      <dgm:spPr/>
      <dgm:t>
        <a:bodyPr/>
        <a:lstStyle/>
        <a:p>
          <a:endParaRPr lang="en-US"/>
        </a:p>
      </dgm:t>
    </dgm:pt>
    <dgm:pt modelId="{ED634327-0CF0-4655-AB1A-353E425B6E0A}">
      <dgm:prSet custT="1"/>
      <dgm:spPr/>
      <dgm:t>
        <a:bodyPr/>
        <a:lstStyle/>
        <a:p>
          <a:r>
            <a:rPr lang="en-US" sz="1400"/>
            <a:t>Enter polygon in a DRAFT GIS layer</a:t>
          </a:r>
        </a:p>
      </dgm:t>
    </dgm:pt>
    <dgm:pt modelId="{863B5F38-0AD0-4723-8B33-91E31ADED68A}" type="parTrans" cxnId="{14E29DAE-FA43-4BA1-9F13-C76D69367269}">
      <dgm:prSet/>
      <dgm:spPr/>
      <dgm:t>
        <a:bodyPr/>
        <a:lstStyle/>
        <a:p>
          <a:endParaRPr lang="en-US"/>
        </a:p>
      </dgm:t>
    </dgm:pt>
    <dgm:pt modelId="{4ADF5295-6E68-44B3-906A-82229D821927}" type="sibTrans" cxnId="{14E29DAE-FA43-4BA1-9F13-C76D69367269}">
      <dgm:prSet/>
      <dgm:spPr/>
      <dgm:t>
        <a:bodyPr/>
        <a:lstStyle/>
        <a:p>
          <a:endParaRPr lang="en-US"/>
        </a:p>
      </dgm:t>
    </dgm:pt>
    <dgm:pt modelId="{B9498450-938E-4A3C-AEF5-1A89105C0819}">
      <dgm:prSet/>
      <dgm:spPr/>
      <dgm:t>
        <a:bodyPr/>
        <a:lstStyle/>
        <a:p>
          <a:r>
            <a:rPr lang="en-US"/>
            <a:t>Create</a:t>
          </a:r>
        </a:p>
      </dgm:t>
    </dgm:pt>
    <dgm:pt modelId="{0D25DAD6-C02F-4832-A8A1-54F711A90A42}" type="parTrans" cxnId="{41A798F9-8521-42CF-94B4-531A5211687E}">
      <dgm:prSet/>
      <dgm:spPr/>
      <dgm:t>
        <a:bodyPr/>
        <a:lstStyle/>
        <a:p>
          <a:endParaRPr lang="en-US"/>
        </a:p>
      </dgm:t>
    </dgm:pt>
    <dgm:pt modelId="{DE3CA35F-C901-494E-BF1A-5B7BF5C5935C}" type="sibTrans" cxnId="{41A798F9-8521-42CF-94B4-531A5211687E}">
      <dgm:prSet/>
      <dgm:spPr/>
      <dgm:t>
        <a:bodyPr/>
        <a:lstStyle/>
        <a:p>
          <a:endParaRPr lang="en-US"/>
        </a:p>
      </dgm:t>
    </dgm:pt>
    <dgm:pt modelId="{818F9D35-B330-4CA6-AF63-3C70688A2338}">
      <dgm:prSet custT="1"/>
      <dgm:spPr/>
      <dgm:t>
        <a:bodyPr/>
        <a:lstStyle/>
        <a:p>
          <a:r>
            <a:rPr lang="en-US" sz="1400" dirty="0"/>
            <a:t>Create</a:t>
          </a:r>
          <a:r>
            <a:rPr lang="en-US" sz="1600" dirty="0"/>
            <a:t> DRAFT project boundary map to be verified by grantee</a:t>
          </a:r>
        </a:p>
      </dgm:t>
    </dgm:pt>
    <dgm:pt modelId="{F10D55D9-B887-4A3B-9571-752C9D9B4700}" type="parTrans" cxnId="{5CFD54ED-C8C1-4C5E-9F73-154C7351736E}">
      <dgm:prSet/>
      <dgm:spPr/>
      <dgm:t>
        <a:bodyPr/>
        <a:lstStyle/>
        <a:p>
          <a:endParaRPr lang="en-US"/>
        </a:p>
      </dgm:t>
    </dgm:pt>
    <dgm:pt modelId="{DF9F03C3-FABE-4F80-8A26-0CFC46D43C30}" type="sibTrans" cxnId="{5CFD54ED-C8C1-4C5E-9F73-154C7351736E}">
      <dgm:prSet/>
      <dgm:spPr/>
      <dgm:t>
        <a:bodyPr/>
        <a:lstStyle/>
        <a:p>
          <a:endParaRPr lang="en-US"/>
        </a:p>
      </dgm:t>
    </dgm:pt>
    <dgm:pt modelId="{050EECB8-7AEF-44E4-A18E-D0CA66B4DC8E}">
      <dgm:prSet/>
      <dgm:spPr/>
      <dgm:t>
        <a:bodyPr/>
        <a:lstStyle/>
        <a:p>
          <a:r>
            <a:rPr lang="en-US"/>
            <a:t>Signature</a:t>
          </a:r>
        </a:p>
      </dgm:t>
    </dgm:pt>
    <dgm:pt modelId="{017007B2-91B8-4273-A98B-6E34111836C8}" type="parTrans" cxnId="{A1A8D44C-13C8-4512-AB90-6A08C9B83F60}">
      <dgm:prSet/>
      <dgm:spPr/>
      <dgm:t>
        <a:bodyPr/>
        <a:lstStyle/>
        <a:p>
          <a:endParaRPr lang="en-US"/>
        </a:p>
      </dgm:t>
    </dgm:pt>
    <dgm:pt modelId="{1B044614-3BBF-40A0-A672-17E76490AF7C}" type="sibTrans" cxnId="{A1A8D44C-13C8-4512-AB90-6A08C9B83F60}">
      <dgm:prSet/>
      <dgm:spPr/>
      <dgm:t>
        <a:bodyPr/>
        <a:lstStyle/>
        <a:p>
          <a:endParaRPr lang="en-US"/>
        </a:p>
      </dgm:t>
    </dgm:pt>
    <dgm:pt modelId="{5215B34D-DE87-4A55-B473-3E5FBBBD0409}">
      <dgm:prSet custT="1"/>
      <dgm:spPr/>
      <dgm:t>
        <a:bodyPr/>
        <a:lstStyle/>
        <a:p>
          <a:r>
            <a:rPr lang="en-US" sz="1400" dirty="0"/>
            <a:t>Once verified, signature line is put on project boundary map for signature as part of the contract with the state </a:t>
          </a:r>
        </a:p>
      </dgm:t>
    </dgm:pt>
    <dgm:pt modelId="{8CF818BD-0AD6-45AF-95ED-F86EF6B296BB}" type="parTrans" cxnId="{151C23F0-9224-4317-96AC-4D9913FE49A8}">
      <dgm:prSet/>
      <dgm:spPr/>
      <dgm:t>
        <a:bodyPr/>
        <a:lstStyle/>
        <a:p>
          <a:endParaRPr lang="en-US"/>
        </a:p>
      </dgm:t>
    </dgm:pt>
    <dgm:pt modelId="{818A4D0F-A821-4AB7-BA9F-55F2F4A5FC24}" type="sibTrans" cxnId="{151C23F0-9224-4317-96AC-4D9913FE49A8}">
      <dgm:prSet/>
      <dgm:spPr/>
      <dgm:t>
        <a:bodyPr/>
        <a:lstStyle/>
        <a:p>
          <a:endParaRPr lang="en-US"/>
        </a:p>
      </dgm:t>
    </dgm:pt>
    <dgm:pt modelId="{30FFFDE9-CF41-4D7E-BDCD-408A15E0A3CA}">
      <dgm:prSet/>
      <dgm:spPr/>
      <dgm:t>
        <a:bodyPr/>
        <a:lstStyle/>
        <a:p>
          <a:r>
            <a:rPr lang="en-US"/>
            <a:t>Verify</a:t>
          </a:r>
        </a:p>
      </dgm:t>
    </dgm:pt>
    <dgm:pt modelId="{20F247EA-B3D0-488B-96DF-658714637FAA}" type="parTrans" cxnId="{F304CBD1-4E9B-49A3-A76D-66757A3EEE52}">
      <dgm:prSet/>
      <dgm:spPr/>
      <dgm:t>
        <a:bodyPr/>
        <a:lstStyle/>
        <a:p>
          <a:endParaRPr lang="en-US"/>
        </a:p>
      </dgm:t>
    </dgm:pt>
    <dgm:pt modelId="{EF0A5309-B058-43CF-BA02-5942BFD5C4BE}" type="sibTrans" cxnId="{F304CBD1-4E9B-49A3-A76D-66757A3EEE52}">
      <dgm:prSet/>
      <dgm:spPr/>
      <dgm:t>
        <a:bodyPr/>
        <a:lstStyle/>
        <a:p>
          <a:endParaRPr lang="en-US"/>
        </a:p>
      </dgm:t>
    </dgm:pt>
    <dgm:pt modelId="{245C3246-2545-4DE1-BCCE-4C7112CAC635}">
      <dgm:prSet custT="1"/>
      <dgm:spPr/>
      <dgm:t>
        <a:bodyPr/>
        <a:lstStyle/>
        <a:p>
          <a:r>
            <a:rPr lang="en-US" sz="1400" dirty="0"/>
            <a:t>After project completion, verify that there are no changes including withdrawal or removing a site on a multi-site grant</a:t>
          </a:r>
        </a:p>
      </dgm:t>
    </dgm:pt>
    <dgm:pt modelId="{7AA016E6-6984-4B99-9288-4A6CAD75D4A5}" type="parTrans" cxnId="{3DF05230-F286-418F-9530-ADD86FA08CA2}">
      <dgm:prSet/>
      <dgm:spPr/>
      <dgm:t>
        <a:bodyPr/>
        <a:lstStyle/>
        <a:p>
          <a:endParaRPr lang="en-US"/>
        </a:p>
      </dgm:t>
    </dgm:pt>
    <dgm:pt modelId="{29DA8028-7090-4937-876E-9147B2643A8A}" type="sibTrans" cxnId="{3DF05230-F286-418F-9530-ADD86FA08CA2}">
      <dgm:prSet/>
      <dgm:spPr/>
      <dgm:t>
        <a:bodyPr/>
        <a:lstStyle/>
        <a:p>
          <a:endParaRPr lang="en-US"/>
        </a:p>
      </dgm:t>
    </dgm:pt>
    <dgm:pt modelId="{7AF8A55D-B0F0-4D98-8E2E-402CC6943869}" type="pres">
      <dgm:prSet presAssocID="{291C184F-856A-48CF-B296-4B5A75AB9363}" presName="Name0" presStyleCnt="0">
        <dgm:presLayoutVars>
          <dgm:dir/>
          <dgm:animLvl val="lvl"/>
          <dgm:resizeHandles val="exact"/>
        </dgm:presLayoutVars>
      </dgm:prSet>
      <dgm:spPr/>
    </dgm:pt>
    <dgm:pt modelId="{3000DA44-1B7D-45EB-9693-F2A5B356F8A9}" type="pres">
      <dgm:prSet presAssocID="{30FFFDE9-CF41-4D7E-BDCD-408A15E0A3CA}" presName="boxAndChildren" presStyleCnt="0"/>
      <dgm:spPr/>
    </dgm:pt>
    <dgm:pt modelId="{92445B71-0FF7-41D5-B483-DAF44E3B4A94}" type="pres">
      <dgm:prSet presAssocID="{30FFFDE9-CF41-4D7E-BDCD-408A15E0A3CA}" presName="parentTextBox" presStyleLbl="alignNode1" presStyleIdx="0" presStyleCnt="4"/>
      <dgm:spPr/>
    </dgm:pt>
    <dgm:pt modelId="{C2BE8D47-D87A-47B3-89F5-6942CC4E0A22}" type="pres">
      <dgm:prSet presAssocID="{30FFFDE9-CF41-4D7E-BDCD-408A15E0A3CA}" presName="descendantBox" presStyleLbl="bgAccFollowNode1" presStyleIdx="0" presStyleCnt="4"/>
      <dgm:spPr/>
    </dgm:pt>
    <dgm:pt modelId="{BBAB4DC5-95AE-4554-A3FA-F969B0652E91}" type="pres">
      <dgm:prSet presAssocID="{1B044614-3BBF-40A0-A672-17E76490AF7C}" presName="sp" presStyleCnt="0"/>
      <dgm:spPr/>
    </dgm:pt>
    <dgm:pt modelId="{DADB7B62-027A-443F-BE52-E2E2BE7CED07}" type="pres">
      <dgm:prSet presAssocID="{050EECB8-7AEF-44E4-A18E-D0CA66B4DC8E}" presName="arrowAndChildren" presStyleCnt="0"/>
      <dgm:spPr/>
    </dgm:pt>
    <dgm:pt modelId="{902D22DB-CA39-4876-9446-FF38625D0CBC}" type="pres">
      <dgm:prSet presAssocID="{050EECB8-7AEF-44E4-A18E-D0CA66B4DC8E}" presName="parentTextArrow" presStyleLbl="node1" presStyleIdx="0" presStyleCnt="0"/>
      <dgm:spPr/>
    </dgm:pt>
    <dgm:pt modelId="{48F6A602-229D-48A0-B62A-8DE6779A1547}" type="pres">
      <dgm:prSet presAssocID="{050EECB8-7AEF-44E4-A18E-D0CA66B4DC8E}" presName="arrow" presStyleLbl="alignNode1" presStyleIdx="1" presStyleCnt="4"/>
      <dgm:spPr/>
    </dgm:pt>
    <dgm:pt modelId="{AEC5CBAD-3742-4FF4-A4C5-E56D63E54A18}" type="pres">
      <dgm:prSet presAssocID="{050EECB8-7AEF-44E4-A18E-D0CA66B4DC8E}" presName="descendantArrow" presStyleLbl="bgAccFollowNode1" presStyleIdx="1" presStyleCnt="4"/>
      <dgm:spPr/>
    </dgm:pt>
    <dgm:pt modelId="{4AF4244F-44AC-47DC-A29B-88864F9818BA}" type="pres">
      <dgm:prSet presAssocID="{DE3CA35F-C901-494E-BF1A-5B7BF5C5935C}" presName="sp" presStyleCnt="0"/>
      <dgm:spPr/>
    </dgm:pt>
    <dgm:pt modelId="{A799DE0A-4CF8-437B-9978-EC2A593309CD}" type="pres">
      <dgm:prSet presAssocID="{B9498450-938E-4A3C-AEF5-1A89105C0819}" presName="arrowAndChildren" presStyleCnt="0"/>
      <dgm:spPr/>
    </dgm:pt>
    <dgm:pt modelId="{0E8C2038-B863-4E4D-BF8B-AE72BC43D90B}" type="pres">
      <dgm:prSet presAssocID="{B9498450-938E-4A3C-AEF5-1A89105C0819}" presName="parentTextArrow" presStyleLbl="node1" presStyleIdx="0" presStyleCnt="0"/>
      <dgm:spPr/>
    </dgm:pt>
    <dgm:pt modelId="{752820EF-E159-4B49-8741-216493221B0A}" type="pres">
      <dgm:prSet presAssocID="{B9498450-938E-4A3C-AEF5-1A89105C0819}" presName="arrow" presStyleLbl="alignNode1" presStyleIdx="2" presStyleCnt="4"/>
      <dgm:spPr/>
    </dgm:pt>
    <dgm:pt modelId="{657E6DF6-76C1-4887-A3F0-2A3718FD2468}" type="pres">
      <dgm:prSet presAssocID="{B9498450-938E-4A3C-AEF5-1A89105C0819}" presName="descendantArrow" presStyleLbl="bgAccFollowNode1" presStyleIdx="2" presStyleCnt="4"/>
      <dgm:spPr/>
    </dgm:pt>
    <dgm:pt modelId="{F53701E0-B766-4F8C-BE36-EF6D099AF03E}" type="pres">
      <dgm:prSet presAssocID="{AC09F142-2DE7-4F0C-8D8C-BF522F1547D6}" presName="sp" presStyleCnt="0"/>
      <dgm:spPr/>
    </dgm:pt>
    <dgm:pt modelId="{4E5C77F0-9482-42EC-BB8E-E37B2548E9D3}" type="pres">
      <dgm:prSet presAssocID="{B7916BA2-5310-4D6B-B1CE-58D3EDA8680C}" presName="arrowAndChildren" presStyleCnt="0"/>
      <dgm:spPr/>
    </dgm:pt>
    <dgm:pt modelId="{0BBB6F6E-B841-48A7-9301-38D8E0FD2FD7}" type="pres">
      <dgm:prSet presAssocID="{B7916BA2-5310-4D6B-B1CE-58D3EDA8680C}" presName="parentTextArrow" presStyleLbl="node1" presStyleIdx="0" presStyleCnt="0"/>
      <dgm:spPr/>
    </dgm:pt>
    <dgm:pt modelId="{1C099038-3C1D-476E-B1F3-6893EC05CC8C}" type="pres">
      <dgm:prSet presAssocID="{B7916BA2-5310-4D6B-B1CE-58D3EDA8680C}" presName="arrow" presStyleLbl="alignNode1" presStyleIdx="3" presStyleCnt="4"/>
      <dgm:spPr/>
    </dgm:pt>
    <dgm:pt modelId="{0A88EBBF-AFA3-4E6D-8196-33BB5C0F0B9B}" type="pres">
      <dgm:prSet presAssocID="{B7916BA2-5310-4D6B-B1CE-58D3EDA8680C}" presName="descendantArrow" presStyleLbl="bgAccFollowNode1" presStyleIdx="3" presStyleCnt="4"/>
      <dgm:spPr/>
    </dgm:pt>
  </dgm:ptLst>
  <dgm:cxnLst>
    <dgm:cxn modelId="{4075DC13-4709-44AA-9A92-9E7F4A17ED05}" type="presOf" srcId="{5215B34D-DE87-4A55-B473-3E5FBBBD0409}" destId="{AEC5CBAD-3742-4FF4-A4C5-E56D63E54A18}" srcOrd="0" destOrd="0" presId="urn:microsoft.com/office/officeart/2016/7/layout/VerticalDownArrowProcess"/>
    <dgm:cxn modelId="{25B4B322-6807-4E7D-8633-2458AEB31B39}" type="presOf" srcId="{B7916BA2-5310-4D6B-B1CE-58D3EDA8680C}" destId="{0BBB6F6E-B841-48A7-9301-38D8E0FD2FD7}" srcOrd="0" destOrd="0" presId="urn:microsoft.com/office/officeart/2016/7/layout/VerticalDownArrowProcess"/>
    <dgm:cxn modelId="{3DF05230-F286-418F-9530-ADD86FA08CA2}" srcId="{30FFFDE9-CF41-4D7E-BDCD-408A15E0A3CA}" destId="{245C3246-2545-4DE1-BCCE-4C7112CAC635}" srcOrd="0" destOrd="0" parTransId="{7AA016E6-6984-4B99-9288-4A6CAD75D4A5}" sibTransId="{29DA8028-7090-4937-876E-9147B2643A8A}"/>
    <dgm:cxn modelId="{D1ECB344-DBFC-45A3-BF4C-707F5FC032E9}" type="presOf" srcId="{050EECB8-7AEF-44E4-A18E-D0CA66B4DC8E}" destId="{902D22DB-CA39-4876-9446-FF38625D0CBC}" srcOrd="0" destOrd="0" presId="urn:microsoft.com/office/officeart/2016/7/layout/VerticalDownArrowProcess"/>
    <dgm:cxn modelId="{3A7A6865-E8A4-480F-A9B8-FFAFD2721AAE}" type="presOf" srcId="{B9498450-938E-4A3C-AEF5-1A89105C0819}" destId="{752820EF-E159-4B49-8741-216493221B0A}" srcOrd="1" destOrd="0" presId="urn:microsoft.com/office/officeart/2016/7/layout/VerticalDownArrowProcess"/>
    <dgm:cxn modelId="{65C1B869-47D0-4B74-B720-1E51A7C393DC}" type="presOf" srcId="{245C3246-2545-4DE1-BCCE-4C7112CAC635}" destId="{C2BE8D47-D87A-47B3-89F5-6942CC4E0A22}" srcOrd="0" destOrd="0" presId="urn:microsoft.com/office/officeart/2016/7/layout/VerticalDownArrowProcess"/>
    <dgm:cxn modelId="{A1A8D44C-13C8-4512-AB90-6A08C9B83F60}" srcId="{291C184F-856A-48CF-B296-4B5A75AB9363}" destId="{050EECB8-7AEF-44E4-A18E-D0CA66B4DC8E}" srcOrd="2" destOrd="0" parTransId="{017007B2-91B8-4273-A98B-6E34111836C8}" sibTransId="{1B044614-3BBF-40A0-A672-17E76490AF7C}"/>
    <dgm:cxn modelId="{EA0CCD56-F136-4AAA-8AD4-1D318FADA25D}" type="presOf" srcId="{050EECB8-7AEF-44E4-A18E-D0CA66B4DC8E}" destId="{48F6A602-229D-48A0-B62A-8DE6779A1547}" srcOrd="1" destOrd="0" presId="urn:microsoft.com/office/officeart/2016/7/layout/VerticalDownArrowProcess"/>
    <dgm:cxn modelId="{CAAE8A94-480E-4815-97BC-B03F517B31F6}" type="presOf" srcId="{818F9D35-B330-4CA6-AF63-3C70688A2338}" destId="{657E6DF6-76C1-4887-A3F0-2A3718FD2468}" srcOrd="0" destOrd="0" presId="urn:microsoft.com/office/officeart/2016/7/layout/VerticalDownArrowProcess"/>
    <dgm:cxn modelId="{42495A99-2190-420F-BCFC-CA8A58099B8C}" type="presOf" srcId="{ED634327-0CF0-4655-AB1A-353E425B6E0A}" destId="{0A88EBBF-AFA3-4E6D-8196-33BB5C0F0B9B}" srcOrd="0" destOrd="0" presId="urn:microsoft.com/office/officeart/2016/7/layout/VerticalDownArrowProcess"/>
    <dgm:cxn modelId="{14E29DAE-FA43-4BA1-9F13-C76D69367269}" srcId="{B7916BA2-5310-4D6B-B1CE-58D3EDA8680C}" destId="{ED634327-0CF0-4655-AB1A-353E425B6E0A}" srcOrd="0" destOrd="0" parTransId="{863B5F38-0AD0-4723-8B33-91E31ADED68A}" sibTransId="{4ADF5295-6E68-44B3-906A-82229D821927}"/>
    <dgm:cxn modelId="{4F9508C1-6E97-4420-A41B-868D897F1C2C}" type="presOf" srcId="{291C184F-856A-48CF-B296-4B5A75AB9363}" destId="{7AF8A55D-B0F0-4D98-8E2E-402CC6943869}" srcOrd="0" destOrd="0" presId="urn:microsoft.com/office/officeart/2016/7/layout/VerticalDownArrowProcess"/>
    <dgm:cxn modelId="{F304CBD1-4E9B-49A3-A76D-66757A3EEE52}" srcId="{291C184F-856A-48CF-B296-4B5A75AB9363}" destId="{30FFFDE9-CF41-4D7E-BDCD-408A15E0A3CA}" srcOrd="3" destOrd="0" parTransId="{20F247EA-B3D0-488B-96DF-658714637FAA}" sibTransId="{EF0A5309-B058-43CF-BA02-5942BFD5C4BE}"/>
    <dgm:cxn modelId="{989DC6D3-BE99-42A3-93C3-CE660B60F551}" srcId="{291C184F-856A-48CF-B296-4B5A75AB9363}" destId="{B7916BA2-5310-4D6B-B1CE-58D3EDA8680C}" srcOrd="0" destOrd="0" parTransId="{12FC6C5F-F5C5-4DC4-8481-B6ECCF3757B6}" sibTransId="{AC09F142-2DE7-4F0C-8D8C-BF522F1547D6}"/>
    <dgm:cxn modelId="{5CFD54ED-C8C1-4C5E-9F73-154C7351736E}" srcId="{B9498450-938E-4A3C-AEF5-1A89105C0819}" destId="{818F9D35-B330-4CA6-AF63-3C70688A2338}" srcOrd="0" destOrd="0" parTransId="{F10D55D9-B887-4A3B-9571-752C9D9B4700}" sibTransId="{DF9F03C3-FABE-4F80-8A26-0CFC46D43C30}"/>
    <dgm:cxn modelId="{FF67E3ED-59EF-40C5-8451-61AA237B1FE2}" type="presOf" srcId="{B7916BA2-5310-4D6B-B1CE-58D3EDA8680C}" destId="{1C099038-3C1D-476E-B1F3-6893EC05CC8C}" srcOrd="1" destOrd="0" presId="urn:microsoft.com/office/officeart/2016/7/layout/VerticalDownArrowProcess"/>
    <dgm:cxn modelId="{151C23F0-9224-4317-96AC-4D9913FE49A8}" srcId="{050EECB8-7AEF-44E4-A18E-D0CA66B4DC8E}" destId="{5215B34D-DE87-4A55-B473-3E5FBBBD0409}" srcOrd="0" destOrd="0" parTransId="{8CF818BD-0AD6-45AF-95ED-F86EF6B296BB}" sibTransId="{818A4D0F-A821-4AB7-BA9F-55F2F4A5FC24}"/>
    <dgm:cxn modelId="{E70820F1-29A9-499E-B7FB-DA7D69620627}" type="presOf" srcId="{B9498450-938E-4A3C-AEF5-1A89105C0819}" destId="{0E8C2038-B863-4E4D-BF8B-AE72BC43D90B}" srcOrd="0" destOrd="0" presId="urn:microsoft.com/office/officeart/2016/7/layout/VerticalDownArrowProcess"/>
    <dgm:cxn modelId="{41A798F9-8521-42CF-94B4-531A5211687E}" srcId="{291C184F-856A-48CF-B296-4B5A75AB9363}" destId="{B9498450-938E-4A3C-AEF5-1A89105C0819}" srcOrd="1" destOrd="0" parTransId="{0D25DAD6-C02F-4832-A8A1-54F711A90A42}" sibTransId="{DE3CA35F-C901-494E-BF1A-5B7BF5C5935C}"/>
    <dgm:cxn modelId="{789717FC-9F59-4C96-835F-4644A9C6F591}" type="presOf" srcId="{30FFFDE9-CF41-4D7E-BDCD-408A15E0A3CA}" destId="{92445B71-0FF7-41D5-B483-DAF44E3B4A94}" srcOrd="0" destOrd="0" presId="urn:microsoft.com/office/officeart/2016/7/layout/VerticalDownArrowProcess"/>
    <dgm:cxn modelId="{AF300CCF-BD05-4D58-BBDE-D4D6DB92312F}" type="presParOf" srcId="{7AF8A55D-B0F0-4D98-8E2E-402CC6943869}" destId="{3000DA44-1B7D-45EB-9693-F2A5B356F8A9}" srcOrd="0" destOrd="0" presId="urn:microsoft.com/office/officeart/2016/7/layout/VerticalDownArrowProcess"/>
    <dgm:cxn modelId="{0BFDE095-67E7-47F8-89CA-FAA2C963AD68}" type="presParOf" srcId="{3000DA44-1B7D-45EB-9693-F2A5B356F8A9}" destId="{92445B71-0FF7-41D5-B483-DAF44E3B4A94}" srcOrd="0" destOrd="0" presId="urn:microsoft.com/office/officeart/2016/7/layout/VerticalDownArrowProcess"/>
    <dgm:cxn modelId="{505152C6-4FB4-4392-9F2F-872D3F1EEF7C}" type="presParOf" srcId="{3000DA44-1B7D-45EB-9693-F2A5B356F8A9}" destId="{C2BE8D47-D87A-47B3-89F5-6942CC4E0A22}" srcOrd="1" destOrd="0" presId="urn:microsoft.com/office/officeart/2016/7/layout/VerticalDownArrowProcess"/>
    <dgm:cxn modelId="{09CBC288-A929-4084-B7F4-B3986A4A58E9}" type="presParOf" srcId="{7AF8A55D-B0F0-4D98-8E2E-402CC6943869}" destId="{BBAB4DC5-95AE-4554-A3FA-F969B0652E91}" srcOrd="1" destOrd="0" presId="urn:microsoft.com/office/officeart/2016/7/layout/VerticalDownArrowProcess"/>
    <dgm:cxn modelId="{6214923C-3A35-49BD-810C-0408F1D74A9D}" type="presParOf" srcId="{7AF8A55D-B0F0-4D98-8E2E-402CC6943869}" destId="{DADB7B62-027A-443F-BE52-E2E2BE7CED07}" srcOrd="2" destOrd="0" presId="urn:microsoft.com/office/officeart/2016/7/layout/VerticalDownArrowProcess"/>
    <dgm:cxn modelId="{7585A7CD-AEB3-45D6-AE59-783426351067}" type="presParOf" srcId="{DADB7B62-027A-443F-BE52-E2E2BE7CED07}" destId="{902D22DB-CA39-4876-9446-FF38625D0CBC}" srcOrd="0" destOrd="0" presId="urn:microsoft.com/office/officeart/2016/7/layout/VerticalDownArrowProcess"/>
    <dgm:cxn modelId="{89393AB7-E063-4E8E-B5EC-B737D6F125DD}" type="presParOf" srcId="{DADB7B62-027A-443F-BE52-E2E2BE7CED07}" destId="{48F6A602-229D-48A0-B62A-8DE6779A1547}" srcOrd="1" destOrd="0" presId="urn:microsoft.com/office/officeart/2016/7/layout/VerticalDownArrowProcess"/>
    <dgm:cxn modelId="{20B68A99-33D6-41D2-85D0-F2CE3BDBA2B6}" type="presParOf" srcId="{DADB7B62-027A-443F-BE52-E2E2BE7CED07}" destId="{AEC5CBAD-3742-4FF4-A4C5-E56D63E54A18}" srcOrd="2" destOrd="0" presId="urn:microsoft.com/office/officeart/2016/7/layout/VerticalDownArrowProcess"/>
    <dgm:cxn modelId="{B236C041-826A-4D54-B2B1-E6FE1EA0BEC8}" type="presParOf" srcId="{7AF8A55D-B0F0-4D98-8E2E-402CC6943869}" destId="{4AF4244F-44AC-47DC-A29B-88864F9818BA}" srcOrd="3" destOrd="0" presId="urn:microsoft.com/office/officeart/2016/7/layout/VerticalDownArrowProcess"/>
    <dgm:cxn modelId="{DC8A1B82-AE02-45F8-91B2-69F1F5914D35}" type="presParOf" srcId="{7AF8A55D-B0F0-4D98-8E2E-402CC6943869}" destId="{A799DE0A-4CF8-437B-9978-EC2A593309CD}" srcOrd="4" destOrd="0" presId="urn:microsoft.com/office/officeart/2016/7/layout/VerticalDownArrowProcess"/>
    <dgm:cxn modelId="{41C4A090-430A-4373-BF1B-CD35A7148E05}" type="presParOf" srcId="{A799DE0A-4CF8-437B-9978-EC2A593309CD}" destId="{0E8C2038-B863-4E4D-BF8B-AE72BC43D90B}" srcOrd="0" destOrd="0" presId="urn:microsoft.com/office/officeart/2016/7/layout/VerticalDownArrowProcess"/>
    <dgm:cxn modelId="{9AAA2CE8-9207-413D-8F9F-B8D930B07FD5}" type="presParOf" srcId="{A799DE0A-4CF8-437B-9978-EC2A593309CD}" destId="{752820EF-E159-4B49-8741-216493221B0A}" srcOrd="1" destOrd="0" presId="urn:microsoft.com/office/officeart/2016/7/layout/VerticalDownArrowProcess"/>
    <dgm:cxn modelId="{5EF306D6-127A-4E9C-98FB-28A6F0C4A9F1}" type="presParOf" srcId="{A799DE0A-4CF8-437B-9978-EC2A593309CD}" destId="{657E6DF6-76C1-4887-A3F0-2A3718FD2468}" srcOrd="2" destOrd="0" presId="urn:microsoft.com/office/officeart/2016/7/layout/VerticalDownArrowProcess"/>
    <dgm:cxn modelId="{DE496654-15F3-4B25-9954-9F037CC6CA1C}" type="presParOf" srcId="{7AF8A55D-B0F0-4D98-8E2E-402CC6943869}" destId="{F53701E0-B766-4F8C-BE36-EF6D099AF03E}" srcOrd="5" destOrd="0" presId="urn:microsoft.com/office/officeart/2016/7/layout/VerticalDownArrowProcess"/>
    <dgm:cxn modelId="{1431DDCF-8352-4299-B0D4-86AF8B311F92}" type="presParOf" srcId="{7AF8A55D-B0F0-4D98-8E2E-402CC6943869}" destId="{4E5C77F0-9482-42EC-BB8E-E37B2548E9D3}" srcOrd="6" destOrd="0" presId="urn:microsoft.com/office/officeart/2016/7/layout/VerticalDownArrowProcess"/>
    <dgm:cxn modelId="{322FBEF2-64A0-432F-8E97-4CF2983ECABD}" type="presParOf" srcId="{4E5C77F0-9482-42EC-BB8E-E37B2548E9D3}" destId="{0BBB6F6E-B841-48A7-9301-38D8E0FD2FD7}" srcOrd="0" destOrd="0" presId="urn:microsoft.com/office/officeart/2016/7/layout/VerticalDownArrowProcess"/>
    <dgm:cxn modelId="{D0C71C4C-E535-422F-B305-16B4E5520919}" type="presParOf" srcId="{4E5C77F0-9482-42EC-BB8E-E37B2548E9D3}" destId="{1C099038-3C1D-476E-B1F3-6893EC05CC8C}" srcOrd="1" destOrd="0" presId="urn:microsoft.com/office/officeart/2016/7/layout/VerticalDownArrowProcess"/>
    <dgm:cxn modelId="{3844EA8B-C7A7-450D-BAB9-CCD6E24BE14A}" type="presParOf" srcId="{4E5C77F0-9482-42EC-BB8E-E37B2548E9D3}" destId="{0A88EBBF-AFA3-4E6D-8196-33BB5C0F0B9B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877B44-FD3A-4F72-AFAD-8AFA2F8FCCD5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E92504-4844-4B72-A007-CB4305CDCE0B}">
      <dgm:prSet custT="1"/>
      <dgm:spPr/>
      <dgm:t>
        <a:bodyPr/>
        <a:lstStyle/>
        <a:p>
          <a:r>
            <a:rPr lang="en-US" sz="1200" dirty="0"/>
            <a:t>Determine location of conversion based on provided maps</a:t>
          </a:r>
        </a:p>
      </dgm:t>
    </dgm:pt>
    <dgm:pt modelId="{C66E0EC5-C2B5-4D9E-B260-1D2424078C0D}" type="parTrans" cxnId="{847E36A2-D55B-4FD4-992C-6BEB43AB2234}">
      <dgm:prSet/>
      <dgm:spPr/>
      <dgm:t>
        <a:bodyPr/>
        <a:lstStyle/>
        <a:p>
          <a:endParaRPr lang="en-US"/>
        </a:p>
      </dgm:t>
    </dgm:pt>
    <dgm:pt modelId="{0C7420E1-A78A-4B6C-BD62-A4B6658F597E}" type="sibTrans" cxnId="{847E36A2-D55B-4FD4-992C-6BEB43AB2234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C173C281-8F6B-4592-8014-66440EB78141}">
      <dgm:prSet/>
      <dgm:spPr/>
      <dgm:t>
        <a:bodyPr/>
        <a:lstStyle/>
        <a:p>
          <a:r>
            <a:rPr lang="en-US" dirty="0"/>
            <a:t>Map polygon of converted area based on maps provided and aerial imagery</a:t>
          </a:r>
        </a:p>
      </dgm:t>
    </dgm:pt>
    <dgm:pt modelId="{A6C2366E-D60D-4B66-A9B9-8095585BB711}" type="parTrans" cxnId="{41288AC5-C304-4DF7-9882-DE8EF64ABBE7}">
      <dgm:prSet/>
      <dgm:spPr/>
      <dgm:t>
        <a:bodyPr/>
        <a:lstStyle/>
        <a:p>
          <a:endParaRPr lang="en-US"/>
        </a:p>
      </dgm:t>
    </dgm:pt>
    <dgm:pt modelId="{81EA5AEC-9FB7-4F08-8043-1E80E566E796}" type="sibTrans" cxnId="{41288AC5-C304-4DF7-9882-DE8EF64ABBE7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D2C6A772-694B-4AC4-A888-1E56B7D38C0B}">
      <dgm:prSet/>
      <dgm:spPr/>
      <dgm:t>
        <a:bodyPr/>
        <a:lstStyle/>
        <a:p>
          <a:r>
            <a:rPr lang="en-US" dirty="0"/>
            <a:t>Check against county data and parcel data </a:t>
          </a:r>
        </a:p>
      </dgm:t>
    </dgm:pt>
    <dgm:pt modelId="{5867BCB2-F943-416D-BA83-62B7E7FD82A5}" type="parTrans" cxnId="{DB06E8D7-198E-4206-B0ED-BFDFB862B17C}">
      <dgm:prSet/>
      <dgm:spPr/>
      <dgm:t>
        <a:bodyPr/>
        <a:lstStyle/>
        <a:p>
          <a:endParaRPr lang="en-US"/>
        </a:p>
      </dgm:t>
    </dgm:pt>
    <dgm:pt modelId="{09996CF3-050F-45E9-8D97-C3EC2B5705AD}" type="sibTrans" cxnId="{DB06E8D7-198E-4206-B0ED-BFDFB862B17C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AFDB5F0B-2292-4526-83C7-D4A3271C3863}">
      <dgm:prSet/>
      <dgm:spPr/>
      <dgm:t>
        <a:bodyPr/>
        <a:lstStyle/>
        <a:p>
          <a:r>
            <a:rPr lang="en-US" dirty="0"/>
            <a:t>Map out deeds if provided by the project sponsor and from previous grants</a:t>
          </a:r>
        </a:p>
      </dgm:t>
    </dgm:pt>
    <dgm:pt modelId="{9F462424-0A6B-4040-90EE-4C9A2604D5CB}" type="parTrans" cxnId="{AAD9DCAB-01A1-4DF3-BF19-3E85281A321A}">
      <dgm:prSet/>
      <dgm:spPr/>
      <dgm:t>
        <a:bodyPr/>
        <a:lstStyle/>
        <a:p>
          <a:endParaRPr lang="en-US"/>
        </a:p>
      </dgm:t>
    </dgm:pt>
    <dgm:pt modelId="{08BB9A5A-303E-437A-9F6C-32D7C361D20B}" type="sibTrans" cxnId="{AAD9DCAB-01A1-4DF3-BF19-3E85281A321A}">
      <dgm:prSet phldrT="5"/>
      <dgm:spPr/>
      <dgm:t>
        <a:bodyPr/>
        <a:lstStyle/>
        <a:p>
          <a:r>
            <a:rPr lang="en-US"/>
            <a:t>5</a:t>
          </a:r>
        </a:p>
      </dgm:t>
    </dgm:pt>
    <dgm:pt modelId="{1E012725-EFAB-4595-81C2-D403AE72B995}">
      <dgm:prSet/>
      <dgm:spPr/>
      <dgm:t>
        <a:bodyPr/>
        <a:lstStyle/>
        <a:p>
          <a:r>
            <a:rPr lang="en-US"/>
            <a:t>Reference previous boundary maps and refine polygon layer according to deed information</a:t>
          </a:r>
        </a:p>
      </dgm:t>
    </dgm:pt>
    <dgm:pt modelId="{BEEC8CB2-4DED-4A11-A0E1-9589734055AA}" type="parTrans" cxnId="{84CF163B-0D81-468F-BD23-25D0524A0F69}">
      <dgm:prSet/>
      <dgm:spPr/>
      <dgm:t>
        <a:bodyPr/>
        <a:lstStyle/>
        <a:p>
          <a:endParaRPr lang="en-US"/>
        </a:p>
      </dgm:t>
    </dgm:pt>
    <dgm:pt modelId="{7AEFF799-3192-4469-881B-298CDB926759}" type="sibTrans" cxnId="{84CF163B-0D81-468F-BD23-25D0524A0F69}">
      <dgm:prSet phldrT="7"/>
      <dgm:spPr/>
      <dgm:t>
        <a:bodyPr/>
        <a:lstStyle/>
        <a:p>
          <a:r>
            <a:rPr lang="en-US"/>
            <a:t>7</a:t>
          </a:r>
        </a:p>
      </dgm:t>
    </dgm:pt>
    <dgm:pt modelId="{63FDEE58-39C5-4F40-863B-8963107D9FAF}">
      <dgm:prSet/>
      <dgm:spPr/>
      <dgm:t>
        <a:bodyPr/>
        <a:lstStyle/>
        <a:p>
          <a:r>
            <a:rPr lang="en-US" dirty="0"/>
            <a:t>Refine converted area polygon according to the updated LWCF polygon layer and aerial imagery</a:t>
          </a:r>
        </a:p>
      </dgm:t>
    </dgm:pt>
    <dgm:pt modelId="{ECB5484A-53C0-49FE-8D46-8F2BBE7AB3E3}" type="parTrans" cxnId="{A489E92D-7E2E-4B92-A565-FFEB0FCEDA17}">
      <dgm:prSet/>
      <dgm:spPr/>
      <dgm:t>
        <a:bodyPr/>
        <a:lstStyle/>
        <a:p>
          <a:endParaRPr lang="en-US"/>
        </a:p>
      </dgm:t>
    </dgm:pt>
    <dgm:pt modelId="{98432249-CD64-4A4A-9877-5F75A7700217}" type="sibTrans" cxnId="{A489E92D-7E2E-4B92-A565-FFEB0FCEDA17}">
      <dgm:prSet phldrT="8"/>
      <dgm:spPr/>
      <dgm:t>
        <a:bodyPr/>
        <a:lstStyle/>
        <a:p>
          <a:r>
            <a:rPr lang="en-US"/>
            <a:t>8</a:t>
          </a:r>
        </a:p>
      </dgm:t>
    </dgm:pt>
    <dgm:pt modelId="{E4DC5E1A-B5C7-4626-A024-31BFB728F422}">
      <dgm:prSet/>
      <dgm:spPr/>
      <dgm:t>
        <a:bodyPr/>
        <a:lstStyle/>
        <a:p>
          <a:r>
            <a:rPr lang="en-US"/>
            <a:t>Repeat previous steps as needed for the replacement property</a:t>
          </a:r>
        </a:p>
      </dgm:t>
    </dgm:pt>
    <dgm:pt modelId="{0FDB2434-031B-4810-924C-FFBDB5C545E2}" type="parTrans" cxnId="{FA16324D-E699-4116-847A-F211A5222BB6}">
      <dgm:prSet/>
      <dgm:spPr/>
      <dgm:t>
        <a:bodyPr/>
        <a:lstStyle/>
        <a:p>
          <a:endParaRPr lang="en-US"/>
        </a:p>
      </dgm:t>
    </dgm:pt>
    <dgm:pt modelId="{57102174-CFFE-4970-98B7-3010A293A2AC}" type="sibTrans" cxnId="{FA16324D-E699-4116-847A-F211A5222BB6}">
      <dgm:prSet phldrT="9"/>
      <dgm:spPr/>
      <dgm:t>
        <a:bodyPr/>
        <a:lstStyle/>
        <a:p>
          <a:r>
            <a:rPr lang="en-US"/>
            <a:t>9</a:t>
          </a:r>
        </a:p>
      </dgm:t>
    </dgm:pt>
    <dgm:pt modelId="{B123834B-67CC-401E-9CEB-1A0643CF7E7D}">
      <dgm:prSet/>
      <dgm:spPr/>
      <dgm:t>
        <a:bodyPr/>
        <a:lstStyle/>
        <a:p>
          <a:r>
            <a:rPr lang="en-US" dirty="0"/>
            <a:t>Include converted and replacement polygons to GIS database and project files</a:t>
          </a:r>
        </a:p>
      </dgm:t>
    </dgm:pt>
    <dgm:pt modelId="{F0E37B52-837D-417D-A572-915755837858}" type="parTrans" cxnId="{BB72902D-088B-4289-9884-6937FF7C7049}">
      <dgm:prSet/>
      <dgm:spPr/>
      <dgm:t>
        <a:bodyPr/>
        <a:lstStyle/>
        <a:p>
          <a:endParaRPr lang="en-US"/>
        </a:p>
      </dgm:t>
    </dgm:pt>
    <dgm:pt modelId="{75B27E1D-0999-4EBD-9DB1-FA55B0F694DE}" type="sibTrans" cxnId="{BB72902D-088B-4289-9884-6937FF7C7049}">
      <dgm:prSet phldrT="10"/>
      <dgm:spPr/>
      <dgm:t>
        <a:bodyPr/>
        <a:lstStyle/>
        <a:p>
          <a:r>
            <a:rPr lang="en-US"/>
            <a:t>10</a:t>
          </a:r>
        </a:p>
      </dgm:t>
    </dgm:pt>
    <dgm:pt modelId="{B76979DE-29B7-4785-8F06-FA8325FB693A}">
      <dgm:prSet/>
      <dgm:spPr/>
      <dgm:t>
        <a:bodyPr/>
        <a:lstStyle/>
        <a:p>
          <a:r>
            <a:rPr lang="en-US"/>
            <a:t>Draft conversion maps and submit to NPS</a:t>
          </a:r>
        </a:p>
      </dgm:t>
    </dgm:pt>
    <dgm:pt modelId="{1B50A4E4-6ACE-4B6E-B884-EFBD9B228F5C}" type="parTrans" cxnId="{E5588C79-A853-4299-8B56-3CF1A1C57F58}">
      <dgm:prSet/>
      <dgm:spPr/>
      <dgm:t>
        <a:bodyPr/>
        <a:lstStyle/>
        <a:p>
          <a:endParaRPr lang="en-US"/>
        </a:p>
      </dgm:t>
    </dgm:pt>
    <dgm:pt modelId="{1E256334-6ADC-4731-A2FB-0485DF796008}" type="sibTrans" cxnId="{E5588C79-A853-4299-8B56-3CF1A1C57F58}">
      <dgm:prSet phldrT="11"/>
      <dgm:spPr/>
      <dgm:t>
        <a:bodyPr/>
        <a:lstStyle/>
        <a:p>
          <a:r>
            <a:rPr lang="en-US"/>
            <a:t>11</a:t>
          </a:r>
        </a:p>
      </dgm:t>
    </dgm:pt>
    <dgm:pt modelId="{A0DDBDC8-F847-44B5-803B-DD0D933D751B}" type="pres">
      <dgm:prSet presAssocID="{E6877B44-FD3A-4F72-AFAD-8AFA2F8FCCD5}" presName="linearFlow" presStyleCnt="0">
        <dgm:presLayoutVars>
          <dgm:dir/>
          <dgm:animLvl val="lvl"/>
          <dgm:resizeHandles val="exact"/>
        </dgm:presLayoutVars>
      </dgm:prSet>
      <dgm:spPr/>
    </dgm:pt>
    <dgm:pt modelId="{34ED4736-602B-44BB-B29B-BDD5CBCB9802}" type="pres">
      <dgm:prSet presAssocID="{70E92504-4844-4B72-A007-CB4305CDCE0B}" presName="compositeNode" presStyleCnt="0"/>
      <dgm:spPr/>
    </dgm:pt>
    <dgm:pt modelId="{B0F0B25B-16E6-405C-83CD-ECEF69F90966}" type="pres">
      <dgm:prSet presAssocID="{70E92504-4844-4B72-A007-CB4305CDCE0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96362DD-54B3-4200-B0E3-331D1E34A1C6}" type="pres">
      <dgm:prSet presAssocID="{70E92504-4844-4B72-A007-CB4305CDCE0B}" presName="parSh" presStyleCnt="0"/>
      <dgm:spPr/>
    </dgm:pt>
    <dgm:pt modelId="{D351DAE9-E8C7-4CC0-B807-6DBC4D0E99C9}" type="pres">
      <dgm:prSet presAssocID="{70E92504-4844-4B72-A007-CB4305CDCE0B}" presName="lineNode" presStyleLbl="alignAccFollowNode1" presStyleIdx="0" presStyleCnt="27"/>
      <dgm:spPr/>
    </dgm:pt>
    <dgm:pt modelId="{BEBAF9ED-7672-4406-89D1-6759A0350F36}" type="pres">
      <dgm:prSet presAssocID="{70E92504-4844-4B72-A007-CB4305CDCE0B}" presName="lineArrowNode" presStyleLbl="alignAccFollowNode1" presStyleIdx="1" presStyleCnt="27"/>
      <dgm:spPr/>
    </dgm:pt>
    <dgm:pt modelId="{9611E78A-52B9-4A41-A63B-6355509D1C2E}" type="pres">
      <dgm:prSet presAssocID="{0C7420E1-A78A-4B6C-BD62-A4B6658F597E}" presName="sibTransNodeCircle" presStyleLbl="alignNode1" presStyleIdx="0" presStyleCnt="9">
        <dgm:presLayoutVars>
          <dgm:chMax val="0"/>
          <dgm:bulletEnabled/>
        </dgm:presLayoutVars>
      </dgm:prSet>
      <dgm:spPr/>
    </dgm:pt>
    <dgm:pt modelId="{8A49771D-4F91-4C72-86CA-E1CDCB6236D6}" type="pres">
      <dgm:prSet presAssocID="{0C7420E1-A78A-4B6C-BD62-A4B6658F597E}" presName="spacerBetweenCircleAndCallout" presStyleCnt="0">
        <dgm:presLayoutVars/>
      </dgm:prSet>
      <dgm:spPr/>
    </dgm:pt>
    <dgm:pt modelId="{CC77D2B6-30A0-4DED-BF9E-A19A7B9D18B4}" type="pres">
      <dgm:prSet presAssocID="{70E92504-4844-4B72-A007-CB4305CDCE0B}" presName="nodeText" presStyleLbl="alignAccFollowNode1" presStyleIdx="2" presStyleCnt="27">
        <dgm:presLayoutVars>
          <dgm:bulletEnabled val="1"/>
        </dgm:presLayoutVars>
      </dgm:prSet>
      <dgm:spPr/>
    </dgm:pt>
    <dgm:pt modelId="{3F465265-B56B-4C3A-BD72-2BECADAD9F57}" type="pres">
      <dgm:prSet presAssocID="{0C7420E1-A78A-4B6C-BD62-A4B6658F597E}" presName="sibTransComposite" presStyleCnt="0"/>
      <dgm:spPr/>
    </dgm:pt>
    <dgm:pt modelId="{823F1611-C3D3-4ECA-B0B1-3BD4EE90FF9A}" type="pres">
      <dgm:prSet presAssocID="{C173C281-8F6B-4592-8014-66440EB78141}" presName="compositeNode" presStyleCnt="0"/>
      <dgm:spPr/>
    </dgm:pt>
    <dgm:pt modelId="{E5DDBC3D-6112-4174-B80F-88C4DFCAF7F3}" type="pres">
      <dgm:prSet presAssocID="{C173C281-8F6B-4592-8014-66440EB7814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3A216A4-C99C-4BFC-ADFF-7D27489A0043}" type="pres">
      <dgm:prSet presAssocID="{C173C281-8F6B-4592-8014-66440EB78141}" presName="parSh" presStyleCnt="0"/>
      <dgm:spPr/>
    </dgm:pt>
    <dgm:pt modelId="{DCA3F4A7-E3EB-4EFE-86FF-24EC381B50FA}" type="pres">
      <dgm:prSet presAssocID="{C173C281-8F6B-4592-8014-66440EB78141}" presName="lineNode" presStyleLbl="alignAccFollowNode1" presStyleIdx="3" presStyleCnt="27"/>
      <dgm:spPr/>
    </dgm:pt>
    <dgm:pt modelId="{DAA31A63-D9D8-4E1D-969F-05F1EA60D88C}" type="pres">
      <dgm:prSet presAssocID="{C173C281-8F6B-4592-8014-66440EB78141}" presName="lineArrowNode" presStyleLbl="alignAccFollowNode1" presStyleIdx="4" presStyleCnt="27"/>
      <dgm:spPr/>
    </dgm:pt>
    <dgm:pt modelId="{DF3A8E68-227E-45DC-B4B3-7885DCE3CBAB}" type="pres">
      <dgm:prSet presAssocID="{81EA5AEC-9FB7-4F08-8043-1E80E566E796}" presName="sibTransNodeCircle" presStyleLbl="alignNode1" presStyleIdx="1" presStyleCnt="9">
        <dgm:presLayoutVars>
          <dgm:chMax val="0"/>
          <dgm:bulletEnabled/>
        </dgm:presLayoutVars>
      </dgm:prSet>
      <dgm:spPr/>
    </dgm:pt>
    <dgm:pt modelId="{0CA2B51D-A705-4C6F-94F8-F1B2D6F3E889}" type="pres">
      <dgm:prSet presAssocID="{81EA5AEC-9FB7-4F08-8043-1E80E566E796}" presName="spacerBetweenCircleAndCallout" presStyleCnt="0">
        <dgm:presLayoutVars/>
      </dgm:prSet>
      <dgm:spPr/>
    </dgm:pt>
    <dgm:pt modelId="{804121D5-40A4-4640-B52F-E13B7C6E52F3}" type="pres">
      <dgm:prSet presAssocID="{C173C281-8F6B-4592-8014-66440EB78141}" presName="nodeText" presStyleLbl="alignAccFollowNode1" presStyleIdx="5" presStyleCnt="27">
        <dgm:presLayoutVars>
          <dgm:bulletEnabled val="1"/>
        </dgm:presLayoutVars>
      </dgm:prSet>
      <dgm:spPr/>
    </dgm:pt>
    <dgm:pt modelId="{4C912EF5-9621-40A5-B5E6-6D65FB23CE2C}" type="pres">
      <dgm:prSet presAssocID="{81EA5AEC-9FB7-4F08-8043-1E80E566E796}" presName="sibTransComposite" presStyleCnt="0"/>
      <dgm:spPr/>
    </dgm:pt>
    <dgm:pt modelId="{41536A25-F12D-4830-AC6E-92E3AE2491A1}" type="pres">
      <dgm:prSet presAssocID="{D2C6A772-694B-4AC4-A888-1E56B7D38C0B}" presName="compositeNode" presStyleCnt="0"/>
      <dgm:spPr/>
    </dgm:pt>
    <dgm:pt modelId="{F85CEFC4-C42A-4490-B949-1B334B46F0AA}" type="pres">
      <dgm:prSet presAssocID="{D2C6A772-694B-4AC4-A888-1E56B7D38C0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1E18A6C-8977-47BD-A9F0-CF8974B96E6D}" type="pres">
      <dgm:prSet presAssocID="{D2C6A772-694B-4AC4-A888-1E56B7D38C0B}" presName="parSh" presStyleCnt="0"/>
      <dgm:spPr/>
    </dgm:pt>
    <dgm:pt modelId="{EB98BE6E-D4CF-4028-AD43-D54181F2B489}" type="pres">
      <dgm:prSet presAssocID="{D2C6A772-694B-4AC4-A888-1E56B7D38C0B}" presName="lineNode" presStyleLbl="alignAccFollowNode1" presStyleIdx="6" presStyleCnt="27"/>
      <dgm:spPr/>
    </dgm:pt>
    <dgm:pt modelId="{38D69CE7-0B38-44DF-BD1D-388831EFAAD4}" type="pres">
      <dgm:prSet presAssocID="{D2C6A772-694B-4AC4-A888-1E56B7D38C0B}" presName="lineArrowNode" presStyleLbl="alignAccFollowNode1" presStyleIdx="7" presStyleCnt="27"/>
      <dgm:spPr/>
    </dgm:pt>
    <dgm:pt modelId="{8CA30B79-24BE-416C-BC59-82934560FEF4}" type="pres">
      <dgm:prSet presAssocID="{09996CF3-050F-45E9-8D97-C3EC2B5705AD}" presName="sibTransNodeCircle" presStyleLbl="alignNode1" presStyleIdx="2" presStyleCnt="9">
        <dgm:presLayoutVars>
          <dgm:chMax val="0"/>
          <dgm:bulletEnabled/>
        </dgm:presLayoutVars>
      </dgm:prSet>
      <dgm:spPr/>
    </dgm:pt>
    <dgm:pt modelId="{21366A3E-CD60-47A3-9584-C8DD400D64C0}" type="pres">
      <dgm:prSet presAssocID="{09996CF3-050F-45E9-8D97-C3EC2B5705AD}" presName="spacerBetweenCircleAndCallout" presStyleCnt="0">
        <dgm:presLayoutVars/>
      </dgm:prSet>
      <dgm:spPr/>
    </dgm:pt>
    <dgm:pt modelId="{B6B814FB-2E1F-47BE-8283-E8C6E6B58C88}" type="pres">
      <dgm:prSet presAssocID="{D2C6A772-694B-4AC4-A888-1E56B7D38C0B}" presName="nodeText" presStyleLbl="alignAccFollowNode1" presStyleIdx="8" presStyleCnt="27">
        <dgm:presLayoutVars>
          <dgm:bulletEnabled val="1"/>
        </dgm:presLayoutVars>
      </dgm:prSet>
      <dgm:spPr/>
    </dgm:pt>
    <dgm:pt modelId="{ED149B91-88E9-47F7-9408-0364693EB78E}" type="pres">
      <dgm:prSet presAssocID="{09996CF3-050F-45E9-8D97-C3EC2B5705AD}" presName="sibTransComposite" presStyleCnt="0"/>
      <dgm:spPr/>
    </dgm:pt>
    <dgm:pt modelId="{914AF36A-676A-4F3E-924C-FA07EA94CBAF}" type="pres">
      <dgm:prSet presAssocID="{AFDB5F0B-2292-4526-83C7-D4A3271C3863}" presName="compositeNode" presStyleCnt="0"/>
      <dgm:spPr/>
    </dgm:pt>
    <dgm:pt modelId="{F89FD464-EA50-4C40-8179-B56D8BF4A0C0}" type="pres">
      <dgm:prSet presAssocID="{AFDB5F0B-2292-4526-83C7-D4A3271C386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D1105E5-5410-43E6-A3DD-AB97E2B21A0F}" type="pres">
      <dgm:prSet presAssocID="{AFDB5F0B-2292-4526-83C7-D4A3271C3863}" presName="parSh" presStyleCnt="0"/>
      <dgm:spPr/>
    </dgm:pt>
    <dgm:pt modelId="{55245189-39FE-4824-82DC-DF5B4CECA756}" type="pres">
      <dgm:prSet presAssocID="{AFDB5F0B-2292-4526-83C7-D4A3271C3863}" presName="lineNode" presStyleLbl="alignAccFollowNode1" presStyleIdx="9" presStyleCnt="27"/>
      <dgm:spPr/>
    </dgm:pt>
    <dgm:pt modelId="{A00EAEC4-7C88-49E4-8422-F429FBF5A727}" type="pres">
      <dgm:prSet presAssocID="{AFDB5F0B-2292-4526-83C7-D4A3271C3863}" presName="lineArrowNode" presStyleLbl="alignAccFollowNode1" presStyleIdx="10" presStyleCnt="27"/>
      <dgm:spPr/>
    </dgm:pt>
    <dgm:pt modelId="{8D9E36FF-75B5-43A2-90D7-483109A33FD7}" type="pres">
      <dgm:prSet presAssocID="{08BB9A5A-303E-437A-9F6C-32D7C361D20B}" presName="sibTransNodeCircle" presStyleLbl="alignNode1" presStyleIdx="3" presStyleCnt="9">
        <dgm:presLayoutVars>
          <dgm:chMax val="0"/>
          <dgm:bulletEnabled/>
        </dgm:presLayoutVars>
      </dgm:prSet>
      <dgm:spPr/>
    </dgm:pt>
    <dgm:pt modelId="{9E7B5F24-EC53-4D16-BF74-596BEABC2657}" type="pres">
      <dgm:prSet presAssocID="{08BB9A5A-303E-437A-9F6C-32D7C361D20B}" presName="spacerBetweenCircleAndCallout" presStyleCnt="0">
        <dgm:presLayoutVars/>
      </dgm:prSet>
      <dgm:spPr/>
    </dgm:pt>
    <dgm:pt modelId="{1C9A8590-F5B4-4BF8-B035-8499249A1BA3}" type="pres">
      <dgm:prSet presAssocID="{AFDB5F0B-2292-4526-83C7-D4A3271C3863}" presName="nodeText" presStyleLbl="alignAccFollowNode1" presStyleIdx="11" presStyleCnt="27">
        <dgm:presLayoutVars>
          <dgm:bulletEnabled val="1"/>
        </dgm:presLayoutVars>
      </dgm:prSet>
      <dgm:spPr/>
    </dgm:pt>
    <dgm:pt modelId="{32933881-16DF-446A-8660-B6F529DF8993}" type="pres">
      <dgm:prSet presAssocID="{08BB9A5A-303E-437A-9F6C-32D7C361D20B}" presName="sibTransComposite" presStyleCnt="0"/>
      <dgm:spPr/>
    </dgm:pt>
    <dgm:pt modelId="{D15EBFA5-D8A5-4806-85C7-5C651E9AD6DC}" type="pres">
      <dgm:prSet presAssocID="{1E012725-EFAB-4595-81C2-D403AE72B995}" presName="compositeNode" presStyleCnt="0"/>
      <dgm:spPr/>
    </dgm:pt>
    <dgm:pt modelId="{F2EC0A80-DF79-40B2-8317-386A6153A385}" type="pres">
      <dgm:prSet presAssocID="{1E012725-EFAB-4595-81C2-D403AE72B99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6CC77A3-0C9B-44B2-9310-96F8492EA9B7}" type="pres">
      <dgm:prSet presAssocID="{1E012725-EFAB-4595-81C2-D403AE72B995}" presName="parSh" presStyleCnt="0"/>
      <dgm:spPr/>
    </dgm:pt>
    <dgm:pt modelId="{B43B5198-8477-4C71-B749-158CE1535042}" type="pres">
      <dgm:prSet presAssocID="{1E012725-EFAB-4595-81C2-D403AE72B995}" presName="lineNode" presStyleLbl="alignAccFollowNode1" presStyleIdx="12" presStyleCnt="27"/>
      <dgm:spPr/>
    </dgm:pt>
    <dgm:pt modelId="{3FC1509F-28EC-4A8A-B0C5-8081791951AB}" type="pres">
      <dgm:prSet presAssocID="{1E012725-EFAB-4595-81C2-D403AE72B995}" presName="lineArrowNode" presStyleLbl="alignAccFollowNode1" presStyleIdx="13" presStyleCnt="27"/>
      <dgm:spPr/>
    </dgm:pt>
    <dgm:pt modelId="{1BB73FD3-B56C-4A3B-BBE1-DF9ED3556D24}" type="pres">
      <dgm:prSet presAssocID="{7AEFF799-3192-4469-881B-298CDB926759}" presName="sibTransNodeCircle" presStyleLbl="alignNode1" presStyleIdx="4" presStyleCnt="9">
        <dgm:presLayoutVars>
          <dgm:chMax val="0"/>
          <dgm:bulletEnabled/>
        </dgm:presLayoutVars>
      </dgm:prSet>
      <dgm:spPr/>
    </dgm:pt>
    <dgm:pt modelId="{9384DC37-A46F-4D72-AC60-EF0E9E44426C}" type="pres">
      <dgm:prSet presAssocID="{7AEFF799-3192-4469-881B-298CDB926759}" presName="spacerBetweenCircleAndCallout" presStyleCnt="0">
        <dgm:presLayoutVars/>
      </dgm:prSet>
      <dgm:spPr/>
    </dgm:pt>
    <dgm:pt modelId="{3AE8BABF-342F-454B-825B-8452C2FD6409}" type="pres">
      <dgm:prSet presAssocID="{1E012725-EFAB-4595-81C2-D403AE72B995}" presName="nodeText" presStyleLbl="alignAccFollowNode1" presStyleIdx="14" presStyleCnt="27">
        <dgm:presLayoutVars>
          <dgm:bulletEnabled val="1"/>
        </dgm:presLayoutVars>
      </dgm:prSet>
      <dgm:spPr/>
    </dgm:pt>
    <dgm:pt modelId="{2AF506A8-6DE9-457E-8456-FE24D529B6C6}" type="pres">
      <dgm:prSet presAssocID="{7AEFF799-3192-4469-881B-298CDB926759}" presName="sibTransComposite" presStyleCnt="0"/>
      <dgm:spPr/>
    </dgm:pt>
    <dgm:pt modelId="{5E2AB550-64ED-4D5E-BC83-3EA494B2181C}" type="pres">
      <dgm:prSet presAssocID="{63FDEE58-39C5-4F40-863B-8963107D9FAF}" presName="compositeNode" presStyleCnt="0"/>
      <dgm:spPr/>
    </dgm:pt>
    <dgm:pt modelId="{894D38F1-63B7-423F-B58D-837CB691F6BA}" type="pres">
      <dgm:prSet presAssocID="{63FDEE58-39C5-4F40-863B-8963107D9FA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88F1CFB-7195-4298-B5BE-347F0E5E8DD3}" type="pres">
      <dgm:prSet presAssocID="{63FDEE58-39C5-4F40-863B-8963107D9FAF}" presName="parSh" presStyleCnt="0"/>
      <dgm:spPr/>
    </dgm:pt>
    <dgm:pt modelId="{012AE692-0717-4B7C-8044-5F108A021E05}" type="pres">
      <dgm:prSet presAssocID="{63FDEE58-39C5-4F40-863B-8963107D9FAF}" presName="lineNode" presStyleLbl="alignAccFollowNode1" presStyleIdx="15" presStyleCnt="27"/>
      <dgm:spPr/>
    </dgm:pt>
    <dgm:pt modelId="{2EAA20CA-88FE-4B54-A283-03CB6FF7CB61}" type="pres">
      <dgm:prSet presAssocID="{63FDEE58-39C5-4F40-863B-8963107D9FAF}" presName="lineArrowNode" presStyleLbl="alignAccFollowNode1" presStyleIdx="16" presStyleCnt="27"/>
      <dgm:spPr/>
    </dgm:pt>
    <dgm:pt modelId="{55916B99-6E66-406A-8454-A7DA697B011F}" type="pres">
      <dgm:prSet presAssocID="{98432249-CD64-4A4A-9877-5F75A7700217}" presName="sibTransNodeCircle" presStyleLbl="alignNode1" presStyleIdx="5" presStyleCnt="9">
        <dgm:presLayoutVars>
          <dgm:chMax val="0"/>
          <dgm:bulletEnabled/>
        </dgm:presLayoutVars>
      </dgm:prSet>
      <dgm:spPr/>
    </dgm:pt>
    <dgm:pt modelId="{F0C9BF30-39B8-4ABC-AB14-502F0A0FE621}" type="pres">
      <dgm:prSet presAssocID="{98432249-CD64-4A4A-9877-5F75A7700217}" presName="spacerBetweenCircleAndCallout" presStyleCnt="0">
        <dgm:presLayoutVars/>
      </dgm:prSet>
      <dgm:spPr/>
    </dgm:pt>
    <dgm:pt modelId="{AC982A84-F551-4D84-BC57-73A13461E275}" type="pres">
      <dgm:prSet presAssocID="{63FDEE58-39C5-4F40-863B-8963107D9FAF}" presName="nodeText" presStyleLbl="alignAccFollowNode1" presStyleIdx="17" presStyleCnt="27">
        <dgm:presLayoutVars>
          <dgm:bulletEnabled val="1"/>
        </dgm:presLayoutVars>
      </dgm:prSet>
      <dgm:spPr/>
    </dgm:pt>
    <dgm:pt modelId="{D185EA98-6254-4921-BF1A-3EA2F7E1FA46}" type="pres">
      <dgm:prSet presAssocID="{98432249-CD64-4A4A-9877-5F75A7700217}" presName="sibTransComposite" presStyleCnt="0"/>
      <dgm:spPr/>
    </dgm:pt>
    <dgm:pt modelId="{EB32773C-E210-4927-9DE0-7A59F802D9B4}" type="pres">
      <dgm:prSet presAssocID="{E4DC5E1A-B5C7-4626-A024-31BFB728F422}" presName="compositeNode" presStyleCnt="0"/>
      <dgm:spPr/>
    </dgm:pt>
    <dgm:pt modelId="{A2B927DF-B68D-4BAC-A6DB-35E6987F1EDE}" type="pres">
      <dgm:prSet presAssocID="{E4DC5E1A-B5C7-4626-A024-31BFB728F42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1FB24A1-EBD2-4841-BD89-A5576E77A770}" type="pres">
      <dgm:prSet presAssocID="{E4DC5E1A-B5C7-4626-A024-31BFB728F422}" presName="parSh" presStyleCnt="0"/>
      <dgm:spPr/>
    </dgm:pt>
    <dgm:pt modelId="{7FBA4D31-5926-4ED6-83ED-75BB38DC8033}" type="pres">
      <dgm:prSet presAssocID="{E4DC5E1A-B5C7-4626-A024-31BFB728F422}" presName="lineNode" presStyleLbl="alignAccFollowNode1" presStyleIdx="18" presStyleCnt="27"/>
      <dgm:spPr/>
    </dgm:pt>
    <dgm:pt modelId="{4E49E209-F925-4372-808B-27A63A6EF55A}" type="pres">
      <dgm:prSet presAssocID="{E4DC5E1A-B5C7-4626-A024-31BFB728F422}" presName="lineArrowNode" presStyleLbl="alignAccFollowNode1" presStyleIdx="19" presStyleCnt="27"/>
      <dgm:spPr/>
    </dgm:pt>
    <dgm:pt modelId="{C50AD602-27CA-4A76-AB92-C47BB2657C3D}" type="pres">
      <dgm:prSet presAssocID="{57102174-CFFE-4970-98B7-3010A293A2AC}" presName="sibTransNodeCircle" presStyleLbl="alignNode1" presStyleIdx="6" presStyleCnt="9">
        <dgm:presLayoutVars>
          <dgm:chMax val="0"/>
          <dgm:bulletEnabled/>
        </dgm:presLayoutVars>
      </dgm:prSet>
      <dgm:spPr/>
    </dgm:pt>
    <dgm:pt modelId="{8A96E8D3-4E1A-44EA-8F58-92323195BE1F}" type="pres">
      <dgm:prSet presAssocID="{57102174-CFFE-4970-98B7-3010A293A2AC}" presName="spacerBetweenCircleAndCallout" presStyleCnt="0">
        <dgm:presLayoutVars/>
      </dgm:prSet>
      <dgm:spPr/>
    </dgm:pt>
    <dgm:pt modelId="{145EDAC0-3A1C-46EE-94AC-27D1E22317F5}" type="pres">
      <dgm:prSet presAssocID="{E4DC5E1A-B5C7-4626-A024-31BFB728F422}" presName="nodeText" presStyleLbl="alignAccFollowNode1" presStyleIdx="20" presStyleCnt="27">
        <dgm:presLayoutVars>
          <dgm:bulletEnabled val="1"/>
        </dgm:presLayoutVars>
      </dgm:prSet>
      <dgm:spPr/>
    </dgm:pt>
    <dgm:pt modelId="{1CA4DA1F-B9E4-4110-96A2-881A30A0D78F}" type="pres">
      <dgm:prSet presAssocID="{57102174-CFFE-4970-98B7-3010A293A2AC}" presName="sibTransComposite" presStyleCnt="0"/>
      <dgm:spPr/>
    </dgm:pt>
    <dgm:pt modelId="{6B20914C-657A-4D2A-AC17-96A7C61F4B05}" type="pres">
      <dgm:prSet presAssocID="{B123834B-67CC-401E-9CEB-1A0643CF7E7D}" presName="compositeNode" presStyleCnt="0"/>
      <dgm:spPr/>
    </dgm:pt>
    <dgm:pt modelId="{19EE6A38-BF48-47D3-9DC3-5145347DF12E}" type="pres">
      <dgm:prSet presAssocID="{B123834B-67CC-401E-9CEB-1A0643CF7E7D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BB5D980-4760-49A9-9016-7D5D1A63F4C9}" type="pres">
      <dgm:prSet presAssocID="{B123834B-67CC-401E-9CEB-1A0643CF7E7D}" presName="parSh" presStyleCnt="0"/>
      <dgm:spPr/>
    </dgm:pt>
    <dgm:pt modelId="{B48949B8-267A-46CA-974F-9C63FDC1A173}" type="pres">
      <dgm:prSet presAssocID="{B123834B-67CC-401E-9CEB-1A0643CF7E7D}" presName="lineNode" presStyleLbl="alignAccFollowNode1" presStyleIdx="21" presStyleCnt="27"/>
      <dgm:spPr/>
    </dgm:pt>
    <dgm:pt modelId="{EA26F4EB-9CF7-4C68-861A-21794F1C05FA}" type="pres">
      <dgm:prSet presAssocID="{B123834B-67CC-401E-9CEB-1A0643CF7E7D}" presName="lineArrowNode" presStyleLbl="alignAccFollowNode1" presStyleIdx="22" presStyleCnt="27"/>
      <dgm:spPr/>
    </dgm:pt>
    <dgm:pt modelId="{A9A93754-6086-4C4E-9568-1122AE51E9F1}" type="pres">
      <dgm:prSet presAssocID="{75B27E1D-0999-4EBD-9DB1-FA55B0F694DE}" presName="sibTransNodeCircle" presStyleLbl="alignNode1" presStyleIdx="7" presStyleCnt="9">
        <dgm:presLayoutVars>
          <dgm:chMax val="0"/>
          <dgm:bulletEnabled/>
        </dgm:presLayoutVars>
      </dgm:prSet>
      <dgm:spPr/>
    </dgm:pt>
    <dgm:pt modelId="{A3A66CB9-14BE-40E4-9EE3-EB2B61321BEE}" type="pres">
      <dgm:prSet presAssocID="{75B27E1D-0999-4EBD-9DB1-FA55B0F694DE}" presName="spacerBetweenCircleAndCallout" presStyleCnt="0">
        <dgm:presLayoutVars/>
      </dgm:prSet>
      <dgm:spPr/>
    </dgm:pt>
    <dgm:pt modelId="{1F64493F-9357-4A03-A378-EF9DFD19F5B3}" type="pres">
      <dgm:prSet presAssocID="{B123834B-67CC-401E-9CEB-1A0643CF7E7D}" presName="nodeText" presStyleLbl="alignAccFollowNode1" presStyleIdx="23" presStyleCnt="27">
        <dgm:presLayoutVars>
          <dgm:bulletEnabled val="1"/>
        </dgm:presLayoutVars>
      </dgm:prSet>
      <dgm:spPr/>
    </dgm:pt>
    <dgm:pt modelId="{5AB208BF-9DEC-4BCD-96A4-9143BBE57910}" type="pres">
      <dgm:prSet presAssocID="{75B27E1D-0999-4EBD-9DB1-FA55B0F694DE}" presName="sibTransComposite" presStyleCnt="0"/>
      <dgm:spPr/>
    </dgm:pt>
    <dgm:pt modelId="{91FFC061-A791-4B50-99F4-5D73801617A3}" type="pres">
      <dgm:prSet presAssocID="{B76979DE-29B7-4785-8F06-FA8325FB693A}" presName="compositeNode" presStyleCnt="0"/>
      <dgm:spPr/>
    </dgm:pt>
    <dgm:pt modelId="{9ED4A281-D79B-48C0-B8F1-71E73FF7DD5F}" type="pres">
      <dgm:prSet presAssocID="{B76979DE-29B7-4785-8F06-FA8325FB693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0E8EAAA-7387-4A98-8D24-6C62FB6C26D3}" type="pres">
      <dgm:prSet presAssocID="{B76979DE-29B7-4785-8F06-FA8325FB693A}" presName="parSh" presStyleCnt="0"/>
      <dgm:spPr/>
    </dgm:pt>
    <dgm:pt modelId="{387745DA-B630-426A-BEF5-27EB98CF1BFD}" type="pres">
      <dgm:prSet presAssocID="{B76979DE-29B7-4785-8F06-FA8325FB693A}" presName="lineNode" presStyleLbl="alignAccFollowNode1" presStyleIdx="24" presStyleCnt="27"/>
      <dgm:spPr/>
    </dgm:pt>
    <dgm:pt modelId="{51E1BE3A-2718-41E0-A900-09D21F81D5A5}" type="pres">
      <dgm:prSet presAssocID="{B76979DE-29B7-4785-8F06-FA8325FB693A}" presName="lineArrowNode" presStyleLbl="alignAccFollowNode1" presStyleIdx="25" presStyleCnt="27"/>
      <dgm:spPr/>
    </dgm:pt>
    <dgm:pt modelId="{FB29C96C-9EF2-44D2-8035-FCC439FBC1F8}" type="pres">
      <dgm:prSet presAssocID="{1E256334-6ADC-4731-A2FB-0485DF796008}" presName="sibTransNodeCircle" presStyleLbl="alignNode1" presStyleIdx="8" presStyleCnt="9">
        <dgm:presLayoutVars>
          <dgm:chMax val="0"/>
          <dgm:bulletEnabled/>
        </dgm:presLayoutVars>
      </dgm:prSet>
      <dgm:spPr/>
    </dgm:pt>
    <dgm:pt modelId="{3B457A69-5815-468B-A832-D1F0FF423F5E}" type="pres">
      <dgm:prSet presAssocID="{1E256334-6ADC-4731-A2FB-0485DF796008}" presName="spacerBetweenCircleAndCallout" presStyleCnt="0">
        <dgm:presLayoutVars/>
      </dgm:prSet>
      <dgm:spPr/>
    </dgm:pt>
    <dgm:pt modelId="{CDFCC9DF-46DB-43B2-B282-75BEDEDC9D13}" type="pres">
      <dgm:prSet presAssocID="{B76979DE-29B7-4785-8F06-FA8325FB693A}" presName="nodeText" presStyleLbl="alignAccFollowNode1" presStyleIdx="26" presStyleCnt="27">
        <dgm:presLayoutVars>
          <dgm:bulletEnabled val="1"/>
        </dgm:presLayoutVars>
      </dgm:prSet>
      <dgm:spPr/>
    </dgm:pt>
  </dgm:ptLst>
  <dgm:cxnLst>
    <dgm:cxn modelId="{52BBBB09-627F-4616-859F-39F0A3974CE8}" type="presOf" srcId="{D2C6A772-694B-4AC4-A888-1E56B7D38C0B}" destId="{B6B814FB-2E1F-47BE-8283-E8C6E6B58C88}" srcOrd="0" destOrd="0" presId="urn:microsoft.com/office/officeart/2016/7/layout/LinearArrowProcessNumbered"/>
    <dgm:cxn modelId="{5EF6B010-5695-4F67-8086-3A9034FAAF46}" type="presOf" srcId="{C173C281-8F6B-4592-8014-66440EB78141}" destId="{804121D5-40A4-4640-B52F-E13B7C6E52F3}" srcOrd="0" destOrd="0" presId="urn:microsoft.com/office/officeart/2016/7/layout/LinearArrowProcessNumbered"/>
    <dgm:cxn modelId="{46395B16-DABC-49C0-8FD6-3F98A174BEBA}" type="presOf" srcId="{0C7420E1-A78A-4B6C-BD62-A4B6658F597E}" destId="{9611E78A-52B9-4A41-A63B-6355509D1C2E}" srcOrd="0" destOrd="0" presId="urn:microsoft.com/office/officeart/2016/7/layout/LinearArrowProcessNumbered"/>
    <dgm:cxn modelId="{70BEF729-13EA-4F0C-B8ED-0BF78A7B24F8}" type="presOf" srcId="{57102174-CFFE-4970-98B7-3010A293A2AC}" destId="{C50AD602-27CA-4A76-AB92-C47BB2657C3D}" srcOrd="0" destOrd="0" presId="urn:microsoft.com/office/officeart/2016/7/layout/LinearArrowProcessNumbered"/>
    <dgm:cxn modelId="{BB72902D-088B-4289-9884-6937FF7C7049}" srcId="{E6877B44-FD3A-4F72-AFAD-8AFA2F8FCCD5}" destId="{B123834B-67CC-401E-9CEB-1A0643CF7E7D}" srcOrd="7" destOrd="0" parTransId="{F0E37B52-837D-417D-A572-915755837858}" sibTransId="{75B27E1D-0999-4EBD-9DB1-FA55B0F694DE}"/>
    <dgm:cxn modelId="{A489E92D-7E2E-4B92-A565-FFEB0FCEDA17}" srcId="{E6877B44-FD3A-4F72-AFAD-8AFA2F8FCCD5}" destId="{63FDEE58-39C5-4F40-863B-8963107D9FAF}" srcOrd="5" destOrd="0" parTransId="{ECB5484A-53C0-49FE-8D46-8F2BBE7AB3E3}" sibTransId="{98432249-CD64-4A4A-9877-5F75A7700217}"/>
    <dgm:cxn modelId="{92E06538-B2C3-413E-975C-44E339595679}" type="presOf" srcId="{7AEFF799-3192-4469-881B-298CDB926759}" destId="{1BB73FD3-B56C-4A3B-BBE1-DF9ED3556D24}" srcOrd="0" destOrd="0" presId="urn:microsoft.com/office/officeart/2016/7/layout/LinearArrowProcessNumbered"/>
    <dgm:cxn modelId="{84CF163B-0D81-468F-BD23-25D0524A0F69}" srcId="{E6877B44-FD3A-4F72-AFAD-8AFA2F8FCCD5}" destId="{1E012725-EFAB-4595-81C2-D403AE72B995}" srcOrd="4" destOrd="0" parTransId="{BEEC8CB2-4DED-4A11-A0E1-9589734055AA}" sibTransId="{7AEFF799-3192-4469-881B-298CDB926759}"/>
    <dgm:cxn modelId="{3AE3463C-F029-4862-8FD7-09D982CBB4AF}" type="presOf" srcId="{81EA5AEC-9FB7-4F08-8043-1E80E566E796}" destId="{DF3A8E68-227E-45DC-B4B3-7885DCE3CBAB}" srcOrd="0" destOrd="0" presId="urn:microsoft.com/office/officeart/2016/7/layout/LinearArrowProcessNumbered"/>
    <dgm:cxn modelId="{17807B5D-ACB0-4CA6-95C6-9203A510B32D}" type="presOf" srcId="{70E92504-4844-4B72-A007-CB4305CDCE0B}" destId="{CC77D2B6-30A0-4DED-BF9E-A19A7B9D18B4}" srcOrd="0" destOrd="0" presId="urn:microsoft.com/office/officeart/2016/7/layout/LinearArrowProcessNumbered"/>
    <dgm:cxn modelId="{D650C25D-D25A-4860-8D62-B807266176F7}" type="presOf" srcId="{08BB9A5A-303E-437A-9F6C-32D7C361D20B}" destId="{8D9E36FF-75B5-43A2-90D7-483109A33FD7}" srcOrd="0" destOrd="0" presId="urn:microsoft.com/office/officeart/2016/7/layout/LinearArrowProcessNumbered"/>
    <dgm:cxn modelId="{FA16324D-E699-4116-847A-F211A5222BB6}" srcId="{E6877B44-FD3A-4F72-AFAD-8AFA2F8FCCD5}" destId="{E4DC5E1A-B5C7-4626-A024-31BFB728F422}" srcOrd="6" destOrd="0" parTransId="{0FDB2434-031B-4810-924C-FFBDB5C545E2}" sibTransId="{57102174-CFFE-4970-98B7-3010A293A2AC}"/>
    <dgm:cxn modelId="{BB10A857-0749-4949-85DC-A14D611AB9FE}" type="presOf" srcId="{63FDEE58-39C5-4F40-863B-8963107D9FAF}" destId="{AC982A84-F551-4D84-BC57-73A13461E275}" srcOrd="0" destOrd="0" presId="urn:microsoft.com/office/officeart/2016/7/layout/LinearArrowProcessNumbered"/>
    <dgm:cxn modelId="{E5588C79-A853-4299-8B56-3CF1A1C57F58}" srcId="{E6877B44-FD3A-4F72-AFAD-8AFA2F8FCCD5}" destId="{B76979DE-29B7-4785-8F06-FA8325FB693A}" srcOrd="8" destOrd="0" parTransId="{1B50A4E4-6ACE-4B6E-B884-EFBD9B228F5C}" sibTransId="{1E256334-6ADC-4731-A2FB-0485DF796008}"/>
    <dgm:cxn modelId="{C0EB2A94-2A8A-40BE-A46E-DCA020A2C5D4}" type="presOf" srcId="{98432249-CD64-4A4A-9877-5F75A7700217}" destId="{55916B99-6E66-406A-8454-A7DA697B011F}" srcOrd="0" destOrd="0" presId="urn:microsoft.com/office/officeart/2016/7/layout/LinearArrowProcessNumbered"/>
    <dgm:cxn modelId="{4ACDF794-69C9-4D3B-9447-536BB9728C3D}" type="presOf" srcId="{B123834B-67CC-401E-9CEB-1A0643CF7E7D}" destId="{1F64493F-9357-4A03-A378-EF9DFD19F5B3}" srcOrd="0" destOrd="0" presId="urn:microsoft.com/office/officeart/2016/7/layout/LinearArrowProcessNumbered"/>
    <dgm:cxn modelId="{847E36A2-D55B-4FD4-992C-6BEB43AB2234}" srcId="{E6877B44-FD3A-4F72-AFAD-8AFA2F8FCCD5}" destId="{70E92504-4844-4B72-A007-CB4305CDCE0B}" srcOrd="0" destOrd="0" parTransId="{C66E0EC5-C2B5-4D9E-B260-1D2424078C0D}" sibTransId="{0C7420E1-A78A-4B6C-BD62-A4B6658F597E}"/>
    <dgm:cxn modelId="{7D52ABA7-A7FD-44A6-AF95-C30574481859}" type="presOf" srcId="{1E256334-6ADC-4731-A2FB-0485DF796008}" destId="{FB29C96C-9EF2-44D2-8035-FCC439FBC1F8}" srcOrd="0" destOrd="0" presId="urn:microsoft.com/office/officeart/2016/7/layout/LinearArrowProcessNumbered"/>
    <dgm:cxn modelId="{AAD9DCAB-01A1-4DF3-BF19-3E85281A321A}" srcId="{E6877B44-FD3A-4F72-AFAD-8AFA2F8FCCD5}" destId="{AFDB5F0B-2292-4526-83C7-D4A3271C3863}" srcOrd="3" destOrd="0" parTransId="{9F462424-0A6B-4040-90EE-4C9A2604D5CB}" sibTransId="{08BB9A5A-303E-437A-9F6C-32D7C361D20B}"/>
    <dgm:cxn modelId="{E87C5FC2-9EDB-40B5-BA33-B5B3AFEB00D6}" type="presOf" srcId="{75B27E1D-0999-4EBD-9DB1-FA55B0F694DE}" destId="{A9A93754-6086-4C4E-9568-1122AE51E9F1}" srcOrd="0" destOrd="0" presId="urn:microsoft.com/office/officeart/2016/7/layout/LinearArrowProcessNumbered"/>
    <dgm:cxn modelId="{41288AC5-C304-4DF7-9882-DE8EF64ABBE7}" srcId="{E6877B44-FD3A-4F72-AFAD-8AFA2F8FCCD5}" destId="{C173C281-8F6B-4592-8014-66440EB78141}" srcOrd="1" destOrd="0" parTransId="{A6C2366E-D60D-4B66-A9B9-8095585BB711}" sibTransId="{81EA5AEC-9FB7-4F08-8043-1E80E566E796}"/>
    <dgm:cxn modelId="{DCFC50C8-DF44-477A-A62A-576B0741E581}" type="presOf" srcId="{AFDB5F0B-2292-4526-83C7-D4A3271C3863}" destId="{1C9A8590-F5B4-4BF8-B035-8499249A1BA3}" srcOrd="0" destOrd="0" presId="urn:microsoft.com/office/officeart/2016/7/layout/LinearArrowProcessNumbered"/>
    <dgm:cxn modelId="{B689A5CC-3239-4F82-849A-5F68C5FC8D10}" type="presOf" srcId="{B76979DE-29B7-4785-8F06-FA8325FB693A}" destId="{CDFCC9DF-46DB-43B2-B282-75BEDEDC9D13}" srcOrd="0" destOrd="0" presId="urn:microsoft.com/office/officeart/2016/7/layout/LinearArrowProcessNumbered"/>
    <dgm:cxn modelId="{DB06E8D7-198E-4206-B0ED-BFDFB862B17C}" srcId="{E6877B44-FD3A-4F72-AFAD-8AFA2F8FCCD5}" destId="{D2C6A772-694B-4AC4-A888-1E56B7D38C0B}" srcOrd="2" destOrd="0" parTransId="{5867BCB2-F943-416D-BA83-62B7E7FD82A5}" sibTransId="{09996CF3-050F-45E9-8D97-C3EC2B5705AD}"/>
    <dgm:cxn modelId="{7BE662E1-7F7A-4469-A5B1-F7E1FA481FC7}" type="presOf" srcId="{1E012725-EFAB-4595-81C2-D403AE72B995}" destId="{3AE8BABF-342F-454B-825B-8452C2FD6409}" srcOrd="0" destOrd="0" presId="urn:microsoft.com/office/officeart/2016/7/layout/LinearArrowProcessNumbered"/>
    <dgm:cxn modelId="{C887E4E9-B2EB-478C-A3D3-8F7C0331372D}" type="presOf" srcId="{E6877B44-FD3A-4F72-AFAD-8AFA2F8FCCD5}" destId="{A0DDBDC8-F847-44B5-803B-DD0D933D751B}" srcOrd="0" destOrd="0" presId="urn:microsoft.com/office/officeart/2016/7/layout/LinearArrowProcessNumbered"/>
    <dgm:cxn modelId="{35A408F3-71F0-43DE-A5B0-47A88C933815}" type="presOf" srcId="{09996CF3-050F-45E9-8D97-C3EC2B5705AD}" destId="{8CA30B79-24BE-416C-BC59-82934560FEF4}" srcOrd="0" destOrd="0" presId="urn:microsoft.com/office/officeart/2016/7/layout/LinearArrowProcessNumbered"/>
    <dgm:cxn modelId="{A64A46FC-44DB-459A-A716-6AF52405BBC6}" type="presOf" srcId="{E4DC5E1A-B5C7-4626-A024-31BFB728F422}" destId="{145EDAC0-3A1C-46EE-94AC-27D1E22317F5}" srcOrd="0" destOrd="0" presId="urn:microsoft.com/office/officeart/2016/7/layout/LinearArrowProcessNumbered"/>
    <dgm:cxn modelId="{62214D05-E267-42CC-9792-89A05DC54E7B}" type="presParOf" srcId="{A0DDBDC8-F847-44B5-803B-DD0D933D751B}" destId="{34ED4736-602B-44BB-B29B-BDD5CBCB9802}" srcOrd="0" destOrd="0" presId="urn:microsoft.com/office/officeart/2016/7/layout/LinearArrowProcessNumbered"/>
    <dgm:cxn modelId="{ADC5D042-CCF0-4E8D-A1E4-9C1E73F6E9B0}" type="presParOf" srcId="{34ED4736-602B-44BB-B29B-BDD5CBCB9802}" destId="{B0F0B25B-16E6-405C-83CD-ECEF69F90966}" srcOrd="0" destOrd="0" presId="urn:microsoft.com/office/officeart/2016/7/layout/LinearArrowProcessNumbered"/>
    <dgm:cxn modelId="{38A23019-24EB-48B2-B81C-FDD97742558C}" type="presParOf" srcId="{34ED4736-602B-44BB-B29B-BDD5CBCB9802}" destId="{C96362DD-54B3-4200-B0E3-331D1E34A1C6}" srcOrd="1" destOrd="0" presId="urn:microsoft.com/office/officeart/2016/7/layout/LinearArrowProcessNumbered"/>
    <dgm:cxn modelId="{FCC5128C-0426-42E9-8E67-900FF40F0BE1}" type="presParOf" srcId="{C96362DD-54B3-4200-B0E3-331D1E34A1C6}" destId="{D351DAE9-E8C7-4CC0-B807-6DBC4D0E99C9}" srcOrd="0" destOrd="0" presId="urn:microsoft.com/office/officeart/2016/7/layout/LinearArrowProcessNumbered"/>
    <dgm:cxn modelId="{2349C0C7-0275-4E61-9BB9-CC5506F41180}" type="presParOf" srcId="{C96362DD-54B3-4200-B0E3-331D1E34A1C6}" destId="{BEBAF9ED-7672-4406-89D1-6759A0350F36}" srcOrd="1" destOrd="0" presId="urn:microsoft.com/office/officeart/2016/7/layout/LinearArrowProcessNumbered"/>
    <dgm:cxn modelId="{5FBAB232-0A40-4016-AF5C-2C1897AC30E7}" type="presParOf" srcId="{C96362DD-54B3-4200-B0E3-331D1E34A1C6}" destId="{9611E78A-52B9-4A41-A63B-6355509D1C2E}" srcOrd="2" destOrd="0" presId="urn:microsoft.com/office/officeart/2016/7/layout/LinearArrowProcessNumbered"/>
    <dgm:cxn modelId="{CDEEA487-8FF8-4962-996B-BF8DD494861E}" type="presParOf" srcId="{C96362DD-54B3-4200-B0E3-331D1E34A1C6}" destId="{8A49771D-4F91-4C72-86CA-E1CDCB6236D6}" srcOrd="3" destOrd="0" presId="urn:microsoft.com/office/officeart/2016/7/layout/LinearArrowProcessNumbered"/>
    <dgm:cxn modelId="{80E0FA59-ABE8-47EC-96CA-447AE5A84F3F}" type="presParOf" srcId="{34ED4736-602B-44BB-B29B-BDD5CBCB9802}" destId="{CC77D2B6-30A0-4DED-BF9E-A19A7B9D18B4}" srcOrd="2" destOrd="0" presId="urn:microsoft.com/office/officeart/2016/7/layout/LinearArrowProcessNumbered"/>
    <dgm:cxn modelId="{24EFD8F3-50F5-4208-B9C6-F7E2A3EFE309}" type="presParOf" srcId="{A0DDBDC8-F847-44B5-803B-DD0D933D751B}" destId="{3F465265-B56B-4C3A-BD72-2BECADAD9F57}" srcOrd="1" destOrd="0" presId="urn:microsoft.com/office/officeart/2016/7/layout/LinearArrowProcessNumbered"/>
    <dgm:cxn modelId="{EF55B223-6311-464F-9FBE-30CA84796BE7}" type="presParOf" srcId="{A0DDBDC8-F847-44B5-803B-DD0D933D751B}" destId="{823F1611-C3D3-4ECA-B0B1-3BD4EE90FF9A}" srcOrd="2" destOrd="0" presId="urn:microsoft.com/office/officeart/2016/7/layout/LinearArrowProcessNumbered"/>
    <dgm:cxn modelId="{85BD6B2B-A95E-44FA-86C9-90CABFE040FB}" type="presParOf" srcId="{823F1611-C3D3-4ECA-B0B1-3BD4EE90FF9A}" destId="{E5DDBC3D-6112-4174-B80F-88C4DFCAF7F3}" srcOrd="0" destOrd="0" presId="urn:microsoft.com/office/officeart/2016/7/layout/LinearArrowProcessNumbered"/>
    <dgm:cxn modelId="{BF0BA1BA-B097-40A8-9985-1EBB51DA6A66}" type="presParOf" srcId="{823F1611-C3D3-4ECA-B0B1-3BD4EE90FF9A}" destId="{43A216A4-C99C-4BFC-ADFF-7D27489A0043}" srcOrd="1" destOrd="0" presId="urn:microsoft.com/office/officeart/2016/7/layout/LinearArrowProcessNumbered"/>
    <dgm:cxn modelId="{581F06AA-99D3-45B2-B277-849A5B83BE00}" type="presParOf" srcId="{43A216A4-C99C-4BFC-ADFF-7D27489A0043}" destId="{DCA3F4A7-E3EB-4EFE-86FF-24EC381B50FA}" srcOrd="0" destOrd="0" presId="urn:microsoft.com/office/officeart/2016/7/layout/LinearArrowProcessNumbered"/>
    <dgm:cxn modelId="{BF86491C-A039-4C6B-BB33-D9ECE1254129}" type="presParOf" srcId="{43A216A4-C99C-4BFC-ADFF-7D27489A0043}" destId="{DAA31A63-D9D8-4E1D-969F-05F1EA60D88C}" srcOrd="1" destOrd="0" presId="urn:microsoft.com/office/officeart/2016/7/layout/LinearArrowProcessNumbered"/>
    <dgm:cxn modelId="{12EC587B-9756-4525-83F3-AFA4583C024F}" type="presParOf" srcId="{43A216A4-C99C-4BFC-ADFF-7D27489A0043}" destId="{DF3A8E68-227E-45DC-B4B3-7885DCE3CBAB}" srcOrd="2" destOrd="0" presId="urn:microsoft.com/office/officeart/2016/7/layout/LinearArrowProcessNumbered"/>
    <dgm:cxn modelId="{10076455-8D75-4DA3-A2AA-A46DC310F77A}" type="presParOf" srcId="{43A216A4-C99C-4BFC-ADFF-7D27489A0043}" destId="{0CA2B51D-A705-4C6F-94F8-F1B2D6F3E889}" srcOrd="3" destOrd="0" presId="urn:microsoft.com/office/officeart/2016/7/layout/LinearArrowProcessNumbered"/>
    <dgm:cxn modelId="{06ACA5C0-821D-4FEE-9424-A4DD962743F4}" type="presParOf" srcId="{823F1611-C3D3-4ECA-B0B1-3BD4EE90FF9A}" destId="{804121D5-40A4-4640-B52F-E13B7C6E52F3}" srcOrd="2" destOrd="0" presId="urn:microsoft.com/office/officeart/2016/7/layout/LinearArrowProcessNumbered"/>
    <dgm:cxn modelId="{78CDB924-1E82-4551-AFA8-C939ECE2F363}" type="presParOf" srcId="{A0DDBDC8-F847-44B5-803B-DD0D933D751B}" destId="{4C912EF5-9621-40A5-B5E6-6D65FB23CE2C}" srcOrd="3" destOrd="0" presId="urn:microsoft.com/office/officeart/2016/7/layout/LinearArrowProcessNumbered"/>
    <dgm:cxn modelId="{88011E17-221B-44A2-9566-954E00A61465}" type="presParOf" srcId="{A0DDBDC8-F847-44B5-803B-DD0D933D751B}" destId="{41536A25-F12D-4830-AC6E-92E3AE2491A1}" srcOrd="4" destOrd="0" presId="urn:microsoft.com/office/officeart/2016/7/layout/LinearArrowProcessNumbered"/>
    <dgm:cxn modelId="{C5CB5AA1-2872-40A2-9917-28149F4EEB10}" type="presParOf" srcId="{41536A25-F12D-4830-AC6E-92E3AE2491A1}" destId="{F85CEFC4-C42A-4490-B949-1B334B46F0AA}" srcOrd="0" destOrd="0" presId="urn:microsoft.com/office/officeart/2016/7/layout/LinearArrowProcessNumbered"/>
    <dgm:cxn modelId="{631EA45D-F11E-4542-90DA-90ED9D4666ED}" type="presParOf" srcId="{41536A25-F12D-4830-AC6E-92E3AE2491A1}" destId="{D1E18A6C-8977-47BD-A9F0-CF8974B96E6D}" srcOrd="1" destOrd="0" presId="urn:microsoft.com/office/officeart/2016/7/layout/LinearArrowProcessNumbered"/>
    <dgm:cxn modelId="{D6388DE2-0393-4885-A1D6-EFFB0665074E}" type="presParOf" srcId="{D1E18A6C-8977-47BD-A9F0-CF8974B96E6D}" destId="{EB98BE6E-D4CF-4028-AD43-D54181F2B489}" srcOrd="0" destOrd="0" presId="urn:microsoft.com/office/officeart/2016/7/layout/LinearArrowProcessNumbered"/>
    <dgm:cxn modelId="{F0D7BAD3-28F8-49D0-BAE3-AC5A84365468}" type="presParOf" srcId="{D1E18A6C-8977-47BD-A9F0-CF8974B96E6D}" destId="{38D69CE7-0B38-44DF-BD1D-388831EFAAD4}" srcOrd="1" destOrd="0" presId="urn:microsoft.com/office/officeart/2016/7/layout/LinearArrowProcessNumbered"/>
    <dgm:cxn modelId="{21C48EFF-B337-4D26-BDA5-EE006E05DD1F}" type="presParOf" srcId="{D1E18A6C-8977-47BD-A9F0-CF8974B96E6D}" destId="{8CA30B79-24BE-416C-BC59-82934560FEF4}" srcOrd="2" destOrd="0" presId="urn:microsoft.com/office/officeart/2016/7/layout/LinearArrowProcessNumbered"/>
    <dgm:cxn modelId="{19AB1730-19F4-4412-9692-F785C6C2AB8B}" type="presParOf" srcId="{D1E18A6C-8977-47BD-A9F0-CF8974B96E6D}" destId="{21366A3E-CD60-47A3-9584-C8DD400D64C0}" srcOrd="3" destOrd="0" presId="urn:microsoft.com/office/officeart/2016/7/layout/LinearArrowProcessNumbered"/>
    <dgm:cxn modelId="{417B140B-847C-4910-8A25-7C2139941F66}" type="presParOf" srcId="{41536A25-F12D-4830-AC6E-92E3AE2491A1}" destId="{B6B814FB-2E1F-47BE-8283-E8C6E6B58C88}" srcOrd="2" destOrd="0" presId="urn:microsoft.com/office/officeart/2016/7/layout/LinearArrowProcessNumbered"/>
    <dgm:cxn modelId="{BE87EDA2-68EF-4A9C-BC9E-9EA4CBAF8EFE}" type="presParOf" srcId="{A0DDBDC8-F847-44B5-803B-DD0D933D751B}" destId="{ED149B91-88E9-47F7-9408-0364693EB78E}" srcOrd="5" destOrd="0" presId="urn:microsoft.com/office/officeart/2016/7/layout/LinearArrowProcessNumbered"/>
    <dgm:cxn modelId="{CD7B775E-A4FB-4D00-850D-06BBEF8AD4AA}" type="presParOf" srcId="{A0DDBDC8-F847-44B5-803B-DD0D933D751B}" destId="{914AF36A-676A-4F3E-924C-FA07EA94CBAF}" srcOrd="6" destOrd="0" presId="urn:microsoft.com/office/officeart/2016/7/layout/LinearArrowProcessNumbered"/>
    <dgm:cxn modelId="{C4F5733C-815A-487B-A939-2B00C5523212}" type="presParOf" srcId="{914AF36A-676A-4F3E-924C-FA07EA94CBAF}" destId="{F89FD464-EA50-4C40-8179-B56D8BF4A0C0}" srcOrd="0" destOrd="0" presId="urn:microsoft.com/office/officeart/2016/7/layout/LinearArrowProcessNumbered"/>
    <dgm:cxn modelId="{8D4DA34D-E580-44BF-863B-880C0A3D00E3}" type="presParOf" srcId="{914AF36A-676A-4F3E-924C-FA07EA94CBAF}" destId="{9D1105E5-5410-43E6-A3DD-AB97E2B21A0F}" srcOrd="1" destOrd="0" presId="urn:microsoft.com/office/officeart/2016/7/layout/LinearArrowProcessNumbered"/>
    <dgm:cxn modelId="{66964709-66D1-44EF-8114-CF7C2D4887EC}" type="presParOf" srcId="{9D1105E5-5410-43E6-A3DD-AB97E2B21A0F}" destId="{55245189-39FE-4824-82DC-DF5B4CECA756}" srcOrd="0" destOrd="0" presId="urn:microsoft.com/office/officeart/2016/7/layout/LinearArrowProcessNumbered"/>
    <dgm:cxn modelId="{B7E9EE1A-4A55-496C-A80B-076C7BEB994B}" type="presParOf" srcId="{9D1105E5-5410-43E6-A3DD-AB97E2B21A0F}" destId="{A00EAEC4-7C88-49E4-8422-F429FBF5A727}" srcOrd="1" destOrd="0" presId="urn:microsoft.com/office/officeart/2016/7/layout/LinearArrowProcessNumbered"/>
    <dgm:cxn modelId="{2B7E0D66-3D74-4FE9-B10A-FB2E4D5BB1CA}" type="presParOf" srcId="{9D1105E5-5410-43E6-A3DD-AB97E2B21A0F}" destId="{8D9E36FF-75B5-43A2-90D7-483109A33FD7}" srcOrd="2" destOrd="0" presId="urn:microsoft.com/office/officeart/2016/7/layout/LinearArrowProcessNumbered"/>
    <dgm:cxn modelId="{C75C2095-015B-4B57-B611-8E3C7E58A87A}" type="presParOf" srcId="{9D1105E5-5410-43E6-A3DD-AB97E2B21A0F}" destId="{9E7B5F24-EC53-4D16-BF74-596BEABC2657}" srcOrd="3" destOrd="0" presId="urn:microsoft.com/office/officeart/2016/7/layout/LinearArrowProcessNumbered"/>
    <dgm:cxn modelId="{1CDC8B86-8147-467E-AB46-59CE96BD6A10}" type="presParOf" srcId="{914AF36A-676A-4F3E-924C-FA07EA94CBAF}" destId="{1C9A8590-F5B4-4BF8-B035-8499249A1BA3}" srcOrd="2" destOrd="0" presId="urn:microsoft.com/office/officeart/2016/7/layout/LinearArrowProcessNumbered"/>
    <dgm:cxn modelId="{5EF9CAC8-9DE5-4738-998D-AEF335ECE7BE}" type="presParOf" srcId="{A0DDBDC8-F847-44B5-803B-DD0D933D751B}" destId="{32933881-16DF-446A-8660-B6F529DF8993}" srcOrd="7" destOrd="0" presId="urn:microsoft.com/office/officeart/2016/7/layout/LinearArrowProcessNumbered"/>
    <dgm:cxn modelId="{222912D5-B1ED-4516-9A22-7F345A2A23D3}" type="presParOf" srcId="{A0DDBDC8-F847-44B5-803B-DD0D933D751B}" destId="{D15EBFA5-D8A5-4806-85C7-5C651E9AD6DC}" srcOrd="8" destOrd="0" presId="urn:microsoft.com/office/officeart/2016/7/layout/LinearArrowProcessNumbered"/>
    <dgm:cxn modelId="{4D386D80-BF7E-40FA-AC8B-F53B01D3C51E}" type="presParOf" srcId="{D15EBFA5-D8A5-4806-85C7-5C651E9AD6DC}" destId="{F2EC0A80-DF79-40B2-8317-386A6153A385}" srcOrd="0" destOrd="0" presId="urn:microsoft.com/office/officeart/2016/7/layout/LinearArrowProcessNumbered"/>
    <dgm:cxn modelId="{781F8E3F-D38C-480E-A0AF-F57043B57F4B}" type="presParOf" srcId="{D15EBFA5-D8A5-4806-85C7-5C651E9AD6DC}" destId="{B6CC77A3-0C9B-44B2-9310-96F8492EA9B7}" srcOrd="1" destOrd="0" presId="urn:microsoft.com/office/officeart/2016/7/layout/LinearArrowProcessNumbered"/>
    <dgm:cxn modelId="{5D7AA472-505C-440C-9643-CA6E165AFD50}" type="presParOf" srcId="{B6CC77A3-0C9B-44B2-9310-96F8492EA9B7}" destId="{B43B5198-8477-4C71-B749-158CE1535042}" srcOrd="0" destOrd="0" presId="urn:microsoft.com/office/officeart/2016/7/layout/LinearArrowProcessNumbered"/>
    <dgm:cxn modelId="{39D0C170-949B-42F8-A28A-358BE83B7B39}" type="presParOf" srcId="{B6CC77A3-0C9B-44B2-9310-96F8492EA9B7}" destId="{3FC1509F-28EC-4A8A-B0C5-8081791951AB}" srcOrd="1" destOrd="0" presId="urn:microsoft.com/office/officeart/2016/7/layout/LinearArrowProcessNumbered"/>
    <dgm:cxn modelId="{FE14DBD8-7C9F-49C5-961D-663E8D05FBB4}" type="presParOf" srcId="{B6CC77A3-0C9B-44B2-9310-96F8492EA9B7}" destId="{1BB73FD3-B56C-4A3B-BBE1-DF9ED3556D24}" srcOrd="2" destOrd="0" presId="urn:microsoft.com/office/officeart/2016/7/layout/LinearArrowProcessNumbered"/>
    <dgm:cxn modelId="{594E1E07-DCF4-4A07-947F-85A424F7782C}" type="presParOf" srcId="{B6CC77A3-0C9B-44B2-9310-96F8492EA9B7}" destId="{9384DC37-A46F-4D72-AC60-EF0E9E44426C}" srcOrd="3" destOrd="0" presId="urn:microsoft.com/office/officeart/2016/7/layout/LinearArrowProcessNumbered"/>
    <dgm:cxn modelId="{7A9D2286-2514-4FBD-A3A2-D87E435FCA37}" type="presParOf" srcId="{D15EBFA5-D8A5-4806-85C7-5C651E9AD6DC}" destId="{3AE8BABF-342F-454B-825B-8452C2FD6409}" srcOrd="2" destOrd="0" presId="urn:microsoft.com/office/officeart/2016/7/layout/LinearArrowProcessNumbered"/>
    <dgm:cxn modelId="{F4464772-8FC2-49D0-82AC-688ECEB9A803}" type="presParOf" srcId="{A0DDBDC8-F847-44B5-803B-DD0D933D751B}" destId="{2AF506A8-6DE9-457E-8456-FE24D529B6C6}" srcOrd="9" destOrd="0" presId="urn:microsoft.com/office/officeart/2016/7/layout/LinearArrowProcessNumbered"/>
    <dgm:cxn modelId="{D434EE38-7242-4659-AD9C-FDE876F64788}" type="presParOf" srcId="{A0DDBDC8-F847-44B5-803B-DD0D933D751B}" destId="{5E2AB550-64ED-4D5E-BC83-3EA494B2181C}" srcOrd="10" destOrd="0" presId="urn:microsoft.com/office/officeart/2016/7/layout/LinearArrowProcessNumbered"/>
    <dgm:cxn modelId="{DD74DE11-AABB-416C-B6D6-B63B8657DA77}" type="presParOf" srcId="{5E2AB550-64ED-4D5E-BC83-3EA494B2181C}" destId="{894D38F1-63B7-423F-B58D-837CB691F6BA}" srcOrd="0" destOrd="0" presId="urn:microsoft.com/office/officeart/2016/7/layout/LinearArrowProcessNumbered"/>
    <dgm:cxn modelId="{0CCC43B3-80CD-4338-973B-8A038DEE4D49}" type="presParOf" srcId="{5E2AB550-64ED-4D5E-BC83-3EA494B2181C}" destId="{388F1CFB-7195-4298-B5BE-347F0E5E8DD3}" srcOrd="1" destOrd="0" presId="urn:microsoft.com/office/officeart/2016/7/layout/LinearArrowProcessNumbered"/>
    <dgm:cxn modelId="{03CF66B2-20EA-4E53-9569-2D924C297966}" type="presParOf" srcId="{388F1CFB-7195-4298-B5BE-347F0E5E8DD3}" destId="{012AE692-0717-4B7C-8044-5F108A021E05}" srcOrd="0" destOrd="0" presId="urn:microsoft.com/office/officeart/2016/7/layout/LinearArrowProcessNumbered"/>
    <dgm:cxn modelId="{B8D57EA0-E14A-4384-8F2B-5311710A7B65}" type="presParOf" srcId="{388F1CFB-7195-4298-B5BE-347F0E5E8DD3}" destId="{2EAA20CA-88FE-4B54-A283-03CB6FF7CB61}" srcOrd="1" destOrd="0" presId="urn:microsoft.com/office/officeart/2016/7/layout/LinearArrowProcessNumbered"/>
    <dgm:cxn modelId="{937199A3-B5E8-4D62-B7A3-563E37087358}" type="presParOf" srcId="{388F1CFB-7195-4298-B5BE-347F0E5E8DD3}" destId="{55916B99-6E66-406A-8454-A7DA697B011F}" srcOrd="2" destOrd="0" presId="urn:microsoft.com/office/officeart/2016/7/layout/LinearArrowProcessNumbered"/>
    <dgm:cxn modelId="{5EFE5336-04BE-4445-9822-C16A0337AC21}" type="presParOf" srcId="{388F1CFB-7195-4298-B5BE-347F0E5E8DD3}" destId="{F0C9BF30-39B8-4ABC-AB14-502F0A0FE621}" srcOrd="3" destOrd="0" presId="urn:microsoft.com/office/officeart/2016/7/layout/LinearArrowProcessNumbered"/>
    <dgm:cxn modelId="{50A0E382-23C2-4E25-9BA4-804E8145FB5B}" type="presParOf" srcId="{5E2AB550-64ED-4D5E-BC83-3EA494B2181C}" destId="{AC982A84-F551-4D84-BC57-73A13461E275}" srcOrd="2" destOrd="0" presId="urn:microsoft.com/office/officeart/2016/7/layout/LinearArrowProcessNumbered"/>
    <dgm:cxn modelId="{D9B0F657-988A-4D7C-80B1-04CA506F33CD}" type="presParOf" srcId="{A0DDBDC8-F847-44B5-803B-DD0D933D751B}" destId="{D185EA98-6254-4921-BF1A-3EA2F7E1FA46}" srcOrd="11" destOrd="0" presId="urn:microsoft.com/office/officeart/2016/7/layout/LinearArrowProcessNumbered"/>
    <dgm:cxn modelId="{C9D54238-1534-4079-A5F6-3372BA016723}" type="presParOf" srcId="{A0DDBDC8-F847-44B5-803B-DD0D933D751B}" destId="{EB32773C-E210-4927-9DE0-7A59F802D9B4}" srcOrd="12" destOrd="0" presId="urn:microsoft.com/office/officeart/2016/7/layout/LinearArrowProcessNumbered"/>
    <dgm:cxn modelId="{A7E393F5-46D0-4B78-A753-3A13404F5E95}" type="presParOf" srcId="{EB32773C-E210-4927-9DE0-7A59F802D9B4}" destId="{A2B927DF-B68D-4BAC-A6DB-35E6987F1EDE}" srcOrd="0" destOrd="0" presId="urn:microsoft.com/office/officeart/2016/7/layout/LinearArrowProcessNumbered"/>
    <dgm:cxn modelId="{5F15A0AB-C36D-48F6-877E-274E1B13D3C1}" type="presParOf" srcId="{EB32773C-E210-4927-9DE0-7A59F802D9B4}" destId="{01FB24A1-EBD2-4841-BD89-A5576E77A770}" srcOrd="1" destOrd="0" presId="urn:microsoft.com/office/officeart/2016/7/layout/LinearArrowProcessNumbered"/>
    <dgm:cxn modelId="{22889952-FFD6-40AA-B441-3D7028778707}" type="presParOf" srcId="{01FB24A1-EBD2-4841-BD89-A5576E77A770}" destId="{7FBA4D31-5926-4ED6-83ED-75BB38DC8033}" srcOrd="0" destOrd="0" presId="urn:microsoft.com/office/officeart/2016/7/layout/LinearArrowProcessNumbered"/>
    <dgm:cxn modelId="{F9867BFF-EE1D-43F6-A629-4B6F9E2F2C21}" type="presParOf" srcId="{01FB24A1-EBD2-4841-BD89-A5576E77A770}" destId="{4E49E209-F925-4372-808B-27A63A6EF55A}" srcOrd="1" destOrd="0" presId="urn:microsoft.com/office/officeart/2016/7/layout/LinearArrowProcessNumbered"/>
    <dgm:cxn modelId="{30937BC4-D786-4C86-B935-6C8B601FEA3A}" type="presParOf" srcId="{01FB24A1-EBD2-4841-BD89-A5576E77A770}" destId="{C50AD602-27CA-4A76-AB92-C47BB2657C3D}" srcOrd="2" destOrd="0" presId="urn:microsoft.com/office/officeart/2016/7/layout/LinearArrowProcessNumbered"/>
    <dgm:cxn modelId="{2B6058AF-336F-4BD3-826A-099C91E76D0E}" type="presParOf" srcId="{01FB24A1-EBD2-4841-BD89-A5576E77A770}" destId="{8A96E8D3-4E1A-44EA-8F58-92323195BE1F}" srcOrd="3" destOrd="0" presId="urn:microsoft.com/office/officeart/2016/7/layout/LinearArrowProcessNumbered"/>
    <dgm:cxn modelId="{87BB57D1-2C63-4276-9F4E-6AB3D9262507}" type="presParOf" srcId="{EB32773C-E210-4927-9DE0-7A59F802D9B4}" destId="{145EDAC0-3A1C-46EE-94AC-27D1E22317F5}" srcOrd="2" destOrd="0" presId="urn:microsoft.com/office/officeart/2016/7/layout/LinearArrowProcessNumbered"/>
    <dgm:cxn modelId="{68F029FA-AFC0-41F8-A596-F794A4C5FFC6}" type="presParOf" srcId="{A0DDBDC8-F847-44B5-803B-DD0D933D751B}" destId="{1CA4DA1F-B9E4-4110-96A2-881A30A0D78F}" srcOrd="13" destOrd="0" presId="urn:microsoft.com/office/officeart/2016/7/layout/LinearArrowProcessNumbered"/>
    <dgm:cxn modelId="{D818FC52-9404-4A0F-B656-1DE2A06809CB}" type="presParOf" srcId="{A0DDBDC8-F847-44B5-803B-DD0D933D751B}" destId="{6B20914C-657A-4D2A-AC17-96A7C61F4B05}" srcOrd="14" destOrd="0" presId="urn:microsoft.com/office/officeart/2016/7/layout/LinearArrowProcessNumbered"/>
    <dgm:cxn modelId="{A892829A-0E08-4241-A1EA-C67B262480A7}" type="presParOf" srcId="{6B20914C-657A-4D2A-AC17-96A7C61F4B05}" destId="{19EE6A38-BF48-47D3-9DC3-5145347DF12E}" srcOrd="0" destOrd="0" presId="urn:microsoft.com/office/officeart/2016/7/layout/LinearArrowProcessNumbered"/>
    <dgm:cxn modelId="{FA700A4D-D28A-41B8-B47D-3CF722471B1A}" type="presParOf" srcId="{6B20914C-657A-4D2A-AC17-96A7C61F4B05}" destId="{CBB5D980-4760-49A9-9016-7D5D1A63F4C9}" srcOrd="1" destOrd="0" presId="urn:microsoft.com/office/officeart/2016/7/layout/LinearArrowProcessNumbered"/>
    <dgm:cxn modelId="{89EE4BA8-454E-4614-831F-CCBFCA391718}" type="presParOf" srcId="{CBB5D980-4760-49A9-9016-7D5D1A63F4C9}" destId="{B48949B8-267A-46CA-974F-9C63FDC1A173}" srcOrd="0" destOrd="0" presId="urn:microsoft.com/office/officeart/2016/7/layout/LinearArrowProcessNumbered"/>
    <dgm:cxn modelId="{3549E408-3F06-4300-8BDA-E8014A854797}" type="presParOf" srcId="{CBB5D980-4760-49A9-9016-7D5D1A63F4C9}" destId="{EA26F4EB-9CF7-4C68-861A-21794F1C05FA}" srcOrd="1" destOrd="0" presId="urn:microsoft.com/office/officeart/2016/7/layout/LinearArrowProcessNumbered"/>
    <dgm:cxn modelId="{58871ABD-C564-4326-B1DD-22DE1B06B8EF}" type="presParOf" srcId="{CBB5D980-4760-49A9-9016-7D5D1A63F4C9}" destId="{A9A93754-6086-4C4E-9568-1122AE51E9F1}" srcOrd="2" destOrd="0" presId="urn:microsoft.com/office/officeart/2016/7/layout/LinearArrowProcessNumbered"/>
    <dgm:cxn modelId="{2D387BFF-D5AB-4432-8BA8-7B16A08CFE7D}" type="presParOf" srcId="{CBB5D980-4760-49A9-9016-7D5D1A63F4C9}" destId="{A3A66CB9-14BE-40E4-9EE3-EB2B61321BEE}" srcOrd="3" destOrd="0" presId="urn:microsoft.com/office/officeart/2016/7/layout/LinearArrowProcessNumbered"/>
    <dgm:cxn modelId="{52C59359-32A1-462C-9B62-8440EE33C92F}" type="presParOf" srcId="{6B20914C-657A-4D2A-AC17-96A7C61F4B05}" destId="{1F64493F-9357-4A03-A378-EF9DFD19F5B3}" srcOrd="2" destOrd="0" presId="urn:microsoft.com/office/officeart/2016/7/layout/LinearArrowProcessNumbered"/>
    <dgm:cxn modelId="{43568E03-FD80-4306-BEBD-FB782ADD5590}" type="presParOf" srcId="{A0DDBDC8-F847-44B5-803B-DD0D933D751B}" destId="{5AB208BF-9DEC-4BCD-96A4-9143BBE57910}" srcOrd="15" destOrd="0" presId="urn:microsoft.com/office/officeart/2016/7/layout/LinearArrowProcessNumbered"/>
    <dgm:cxn modelId="{60529401-5170-44D8-8E7F-04B1296086D0}" type="presParOf" srcId="{A0DDBDC8-F847-44B5-803B-DD0D933D751B}" destId="{91FFC061-A791-4B50-99F4-5D73801617A3}" srcOrd="16" destOrd="0" presId="urn:microsoft.com/office/officeart/2016/7/layout/LinearArrowProcessNumbered"/>
    <dgm:cxn modelId="{ACA9C63C-33FB-4733-B568-8DB9936F735B}" type="presParOf" srcId="{91FFC061-A791-4B50-99F4-5D73801617A3}" destId="{9ED4A281-D79B-48C0-B8F1-71E73FF7DD5F}" srcOrd="0" destOrd="0" presId="urn:microsoft.com/office/officeart/2016/7/layout/LinearArrowProcessNumbered"/>
    <dgm:cxn modelId="{CAC43800-B68A-4094-837A-349F410FEE8E}" type="presParOf" srcId="{91FFC061-A791-4B50-99F4-5D73801617A3}" destId="{A0E8EAAA-7387-4A98-8D24-6C62FB6C26D3}" srcOrd="1" destOrd="0" presId="urn:microsoft.com/office/officeart/2016/7/layout/LinearArrowProcessNumbered"/>
    <dgm:cxn modelId="{62547105-ED04-46C8-A1E1-70FEE30B5EAC}" type="presParOf" srcId="{A0E8EAAA-7387-4A98-8D24-6C62FB6C26D3}" destId="{387745DA-B630-426A-BEF5-27EB98CF1BFD}" srcOrd="0" destOrd="0" presId="urn:microsoft.com/office/officeart/2016/7/layout/LinearArrowProcessNumbered"/>
    <dgm:cxn modelId="{621A9258-866E-4C82-9D8F-0D62560F4167}" type="presParOf" srcId="{A0E8EAAA-7387-4A98-8D24-6C62FB6C26D3}" destId="{51E1BE3A-2718-41E0-A900-09D21F81D5A5}" srcOrd="1" destOrd="0" presId="urn:microsoft.com/office/officeart/2016/7/layout/LinearArrowProcessNumbered"/>
    <dgm:cxn modelId="{121A5F6F-E9DB-420E-AA23-66BAB0EEF2F7}" type="presParOf" srcId="{A0E8EAAA-7387-4A98-8D24-6C62FB6C26D3}" destId="{FB29C96C-9EF2-44D2-8035-FCC439FBC1F8}" srcOrd="2" destOrd="0" presId="urn:microsoft.com/office/officeart/2016/7/layout/LinearArrowProcessNumbered"/>
    <dgm:cxn modelId="{1CCA7B88-E7AA-4608-A87E-3CDCBED98BAE}" type="presParOf" srcId="{A0E8EAAA-7387-4A98-8D24-6C62FB6C26D3}" destId="{3B457A69-5815-468B-A832-D1F0FF423F5E}" srcOrd="3" destOrd="0" presId="urn:microsoft.com/office/officeart/2016/7/layout/LinearArrowProcessNumbered"/>
    <dgm:cxn modelId="{D9E7B442-F2D9-4488-AE36-171FA58FAB42}" type="presParOf" srcId="{91FFC061-A791-4B50-99F4-5D73801617A3}" destId="{CDFCC9DF-46DB-43B2-B282-75BEDEDC9D13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F3F6D-66DD-44F6-8E73-3FE4EE791AFE}">
      <dsp:nvSpPr>
        <dsp:cNvPr id="0" name=""/>
        <dsp:cNvSpPr/>
      </dsp:nvSpPr>
      <dsp:spPr>
        <a:xfrm>
          <a:off x="14023" y="347436"/>
          <a:ext cx="1305643" cy="391692"/>
        </a:xfrm>
        <a:prstGeom prst="chevron">
          <a:avLst>
            <a:gd name="adj" fmla="val 3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363" tIns="48363" rIns="48363" bIns="483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Look</a:t>
          </a:r>
        </a:p>
      </dsp:txBody>
      <dsp:txXfrm>
        <a:off x="131531" y="347436"/>
        <a:ext cx="1070627" cy="391692"/>
      </dsp:txXfrm>
    </dsp:sp>
    <dsp:sp modelId="{C6101E12-0AE0-4CDD-AEB7-2570D4CA5D2A}">
      <dsp:nvSpPr>
        <dsp:cNvPr id="0" name=""/>
        <dsp:cNvSpPr/>
      </dsp:nvSpPr>
      <dsp:spPr>
        <a:xfrm>
          <a:off x="14023" y="739129"/>
          <a:ext cx="1188135" cy="204479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9" tIns="93889" rIns="93889" bIns="18777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Look at the project boundary map, locus map, and deed that the applicant provides with application</a:t>
          </a:r>
        </a:p>
      </dsp:txBody>
      <dsp:txXfrm>
        <a:off x="14023" y="739129"/>
        <a:ext cx="1188135" cy="2044797"/>
      </dsp:txXfrm>
    </dsp:sp>
    <dsp:sp modelId="{F09721C1-47A1-4CF4-BD1F-47ABE111CD4F}">
      <dsp:nvSpPr>
        <dsp:cNvPr id="0" name=""/>
        <dsp:cNvSpPr/>
      </dsp:nvSpPr>
      <dsp:spPr>
        <a:xfrm>
          <a:off x="1269119" y="347436"/>
          <a:ext cx="1305643" cy="391692"/>
        </a:xfrm>
        <a:prstGeom prst="chevron">
          <a:avLst>
            <a:gd name="adj" fmla="val 30000"/>
          </a:avLst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accent5">
              <a:hueOff val="-965506"/>
              <a:satOff val="-2488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363" tIns="48363" rIns="48363" bIns="483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Locate on</a:t>
          </a:r>
        </a:p>
      </dsp:txBody>
      <dsp:txXfrm>
        <a:off x="1386627" y="347436"/>
        <a:ext cx="1070627" cy="391692"/>
      </dsp:txXfrm>
    </dsp:sp>
    <dsp:sp modelId="{A6B0F135-1960-4294-BD84-D3BE8503A47A}">
      <dsp:nvSpPr>
        <dsp:cNvPr id="0" name=""/>
        <dsp:cNvSpPr/>
      </dsp:nvSpPr>
      <dsp:spPr>
        <a:xfrm>
          <a:off x="1269119" y="739129"/>
          <a:ext cx="1188135" cy="2044797"/>
        </a:xfrm>
        <a:prstGeom prst="rect">
          <a:avLst/>
        </a:prstGeom>
        <a:solidFill>
          <a:schemeClr val="accent5">
            <a:tint val="40000"/>
            <a:alpha val="90000"/>
            <a:hueOff val="-962823"/>
            <a:satOff val="-3262"/>
            <a:lumOff val="-41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962823"/>
              <a:satOff val="-3262"/>
              <a:lumOff val="-4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9" tIns="93889" rIns="93889" bIns="18777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Locate on satellite image based adjacent street, landmarks, etc.</a:t>
          </a:r>
        </a:p>
      </dsp:txBody>
      <dsp:txXfrm>
        <a:off x="1269119" y="739129"/>
        <a:ext cx="1188135" cy="2044797"/>
      </dsp:txXfrm>
    </dsp:sp>
    <dsp:sp modelId="{F0DA0601-8DF0-46D6-B7FD-B7BDBAD7CC86}">
      <dsp:nvSpPr>
        <dsp:cNvPr id="0" name=""/>
        <dsp:cNvSpPr/>
      </dsp:nvSpPr>
      <dsp:spPr>
        <a:xfrm>
          <a:off x="2524215" y="347436"/>
          <a:ext cx="1305643" cy="391692"/>
        </a:xfrm>
        <a:prstGeom prst="chevron">
          <a:avLst>
            <a:gd name="adj" fmla="val 30000"/>
          </a:avLst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accent5">
              <a:hueOff val="-1931012"/>
              <a:satOff val="-4977"/>
              <a:lumOff val="-33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363" tIns="48363" rIns="48363" bIns="483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Plot</a:t>
          </a:r>
        </a:p>
      </dsp:txBody>
      <dsp:txXfrm>
        <a:off x="2641723" y="347436"/>
        <a:ext cx="1070627" cy="391692"/>
      </dsp:txXfrm>
    </dsp:sp>
    <dsp:sp modelId="{E35C5D50-C99D-4935-B9C6-6499DE68F2DB}">
      <dsp:nvSpPr>
        <dsp:cNvPr id="0" name=""/>
        <dsp:cNvSpPr/>
      </dsp:nvSpPr>
      <dsp:spPr>
        <a:xfrm>
          <a:off x="2524215" y="739129"/>
          <a:ext cx="1188135" cy="2044797"/>
        </a:xfrm>
        <a:prstGeom prst="rect">
          <a:avLst/>
        </a:prstGeom>
        <a:solidFill>
          <a:schemeClr val="accent5">
            <a:tint val="40000"/>
            <a:alpha val="90000"/>
            <a:hueOff val="-1925647"/>
            <a:satOff val="-6523"/>
            <a:lumOff val="-83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925647"/>
              <a:satOff val="-6523"/>
              <a:lumOff val="-8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9" tIns="93889" rIns="93889" bIns="18777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Plot polygon map base on legal description (metes and bounds, lot/block, etc.).</a:t>
          </a:r>
        </a:p>
      </dsp:txBody>
      <dsp:txXfrm>
        <a:off x="2524215" y="739129"/>
        <a:ext cx="1188135" cy="2044797"/>
      </dsp:txXfrm>
    </dsp:sp>
    <dsp:sp modelId="{B6F59A4E-B829-4512-8839-036FCD564566}">
      <dsp:nvSpPr>
        <dsp:cNvPr id="0" name=""/>
        <dsp:cNvSpPr/>
      </dsp:nvSpPr>
      <dsp:spPr>
        <a:xfrm>
          <a:off x="3779310" y="347436"/>
          <a:ext cx="1305643" cy="391692"/>
        </a:xfrm>
        <a:prstGeom prst="chevron">
          <a:avLst>
            <a:gd name="adj" fmla="val 30000"/>
          </a:avLst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accent5">
              <a:hueOff val="-2896518"/>
              <a:satOff val="-7465"/>
              <a:lumOff val="-50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363" tIns="48363" rIns="48363" bIns="483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Compare</a:t>
          </a:r>
        </a:p>
      </dsp:txBody>
      <dsp:txXfrm>
        <a:off x="3896818" y="347436"/>
        <a:ext cx="1070627" cy="391692"/>
      </dsp:txXfrm>
    </dsp:sp>
    <dsp:sp modelId="{A9D9CF37-847E-4FAE-AE42-940845F1938F}">
      <dsp:nvSpPr>
        <dsp:cNvPr id="0" name=""/>
        <dsp:cNvSpPr/>
      </dsp:nvSpPr>
      <dsp:spPr>
        <a:xfrm>
          <a:off x="3779310" y="739129"/>
          <a:ext cx="1188135" cy="2044797"/>
        </a:xfrm>
        <a:prstGeom prst="rect">
          <a:avLst/>
        </a:prstGeom>
        <a:solidFill>
          <a:schemeClr val="accent5">
            <a:tint val="40000"/>
            <a:alpha val="90000"/>
            <a:hueOff val="-2888470"/>
            <a:satOff val="-9785"/>
            <a:lumOff val="-12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888470"/>
              <a:satOff val="-9785"/>
              <a:lumOff val="-1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9" tIns="93889" rIns="93889" bIns="18777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Compare polygon with satellite imagery</a:t>
          </a:r>
        </a:p>
      </dsp:txBody>
      <dsp:txXfrm>
        <a:off x="3779310" y="739129"/>
        <a:ext cx="1188135" cy="2044797"/>
      </dsp:txXfrm>
    </dsp:sp>
    <dsp:sp modelId="{A41148D3-5FBB-4B11-B7D6-74DBFD418439}">
      <dsp:nvSpPr>
        <dsp:cNvPr id="0" name=""/>
        <dsp:cNvSpPr/>
      </dsp:nvSpPr>
      <dsp:spPr>
        <a:xfrm>
          <a:off x="5034406" y="347436"/>
          <a:ext cx="1305643" cy="391692"/>
        </a:xfrm>
        <a:prstGeom prst="chevron">
          <a:avLst>
            <a:gd name="adj" fmla="val 30000"/>
          </a:avLst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accent5">
              <a:hueOff val="-3862025"/>
              <a:satOff val="-9954"/>
              <a:lumOff val="-67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363" tIns="48363" rIns="48363" bIns="483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Compare</a:t>
          </a:r>
        </a:p>
      </dsp:txBody>
      <dsp:txXfrm>
        <a:off x="5151914" y="347436"/>
        <a:ext cx="1070627" cy="391692"/>
      </dsp:txXfrm>
    </dsp:sp>
    <dsp:sp modelId="{C47A1D81-C807-4137-B4F5-43F8AB54F03F}">
      <dsp:nvSpPr>
        <dsp:cNvPr id="0" name=""/>
        <dsp:cNvSpPr/>
      </dsp:nvSpPr>
      <dsp:spPr>
        <a:xfrm>
          <a:off x="5034406" y="739129"/>
          <a:ext cx="1188135" cy="2044797"/>
        </a:xfrm>
        <a:prstGeom prst="rect">
          <a:avLst/>
        </a:prstGeom>
        <a:solidFill>
          <a:schemeClr val="accent5">
            <a:tint val="40000"/>
            <a:alpha val="90000"/>
            <a:hueOff val="-3851293"/>
            <a:satOff val="-13047"/>
            <a:lumOff val="-16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851293"/>
              <a:satOff val="-13047"/>
              <a:lumOff val="-16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9" tIns="93889" rIns="93889" bIns="18777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Compare with any previous project boundary maps</a:t>
          </a:r>
        </a:p>
      </dsp:txBody>
      <dsp:txXfrm>
        <a:off x="5034406" y="739129"/>
        <a:ext cx="1188135" cy="2044797"/>
      </dsp:txXfrm>
    </dsp:sp>
    <dsp:sp modelId="{66E82998-9F87-4B4E-96A9-24B939CC968E}">
      <dsp:nvSpPr>
        <dsp:cNvPr id="0" name=""/>
        <dsp:cNvSpPr/>
      </dsp:nvSpPr>
      <dsp:spPr>
        <a:xfrm>
          <a:off x="6289501" y="347436"/>
          <a:ext cx="1305643" cy="391692"/>
        </a:xfrm>
        <a:prstGeom prst="chevron">
          <a:avLst>
            <a:gd name="adj" fmla="val 30000"/>
          </a:avLst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accent5">
              <a:hueOff val="-4827531"/>
              <a:satOff val="-12442"/>
              <a:lumOff val="-84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363" tIns="48363" rIns="48363" bIns="483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Compare</a:t>
          </a:r>
        </a:p>
      </dsp:txBody>
      <dsp:txXfrm>
        <a:off x="6407009" y="347436"/>
        <a:ext cx="1070627" cy="391692"/>
      </dsp:txXfrm>
    </dsp:sp>
    <dsp:sp modelId="{BCCF8BDC-A4F6-4192-8DD9-9A7DF55554C0}">
      <dsp:nvSpPr>
        <dsp:cNvPr id="0" name=""/>
        <dsp:cNvSpPr/>
      </dsp:nvSpPr>
      <dsp:spPr>
        <a:xfrm>
          <a:off x="6289501" y="739129"/>
          <a:ext cx="1188135" cy="2044797"/>
        </a:xfrm>
        <a:prstGeom prst="rect">
          <a:avLst/>
        </a:prstGeom>
        <a:solidFill>
          <a:schemeClr val="accent5">
            <a:tint val="40000"/>
            <a:alpha val="90000"/>
            <a:hueOff val="-4814116"/>
            <a:satOff val="-16309"/>
            <a:lumOff val="-209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814116"/>
              <a:satOff val="-16309"/>
              <a:lumOff val="-20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9" tIns="93889" rIns="93889" bIns="18777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Compare with parcel data</a:t>
          </a:r>
        </a:p>
      </dsp:txBody>
      <dsp:txXfrm>
        <a:off x="6289501" y="739129"/>
        <a:ext cx="1188135" cy="2044797"/>
      </dsp:txXfrm>
    </dsp:sp>
    <dsp:sp modelId="{677DCB51-6581-4A36-9545-75A250B0E669}">
      <dsp:nvSpPr>
        <dsp:cNvPr id="0" name=""/>
        <dsp:cNvSpPr/>
      </dsp:nvSpPr>
      <dsp:spPr>
        <a:xfrm>
          <a:off x="7544597" y="347436"/>
          <a:ext cx="1305643" cy="391692"/>
        </a:xfrm>
        <a:prstGeom prst="chevron">
          <a:avLst>
            <a:gd name="adj" fmla="val 30000"/>
          </a:avLst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accent5">
              <a:hueOff val="-5793037"/>
              <a:satOff val="-14931"/>
              <a:lumOff val="-100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363" tIns="48363" rIns="48363" bIns="483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Compare</a:t>
          </a:r>
        </a:p>
      </dsp:txBody>
      <dsp:txXfrm>
        <a:off x="7662105" y="347436"/>
        <a:ext cx="1070627" cy="391692"/>
      </dsp:txXfrm>
    </dsp:sp>
    <dsp:sp modelId="{EE9DD5BB-7C5D-4C1B-9510-FFFDD18D3264}">
      <dsp:nvSpPr>
        <dsp:cNvPr id="0" name=""/>
        <dsp:cNvSpPr/>
      </dsp:nvSpPr>
      <dsp:spPr>
        <a:xfrm>
          <a:off x="7544597" y="739129"/>
          <a:ext cx="1188135" cy="2044797"/>
        </a:xfrm>
        <a:prstGeom prst="rect">
          <a:avLst/>
        </a:prstGeom>
        <a:solidFill>
          <a:schemeClr val="accent5">
            <a:tint val="40000"/>
            <a:alpha val="90000"/>
            <a:hueOff val="-5776939"/>
            <a:satOff val="-19570"/>
            <a:lumOff val="-251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776939"/>
              <a:satOff val="-19570"/>
              <a:lumOff val="-2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9" tIns="93889" rIns="93889" bIns="18777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Compare with county records and/or parcel data.</a:t>
          </a:r>
        </a:p>
      </dsp:txBody>
      <dsp:txXfrm>
        <a:off x="7544597" y="739129"/>
        <a:ext cx="1188135" cy="2044797"/>
      </dsp:txXfrm>
    </dsp:sp>
    <dsp:sp modelId="{AC0E74D0-39B5-455B-9F63-1E8E313322D6}">
      <dsp:nvSpPr>
        <dsp:cNvPr id="0" name=""/>
        <dsp:cNvSpPr/>
      </dsp:nvSpPr>
      <dsp:spPr>
        <a:xfrm>
          <a:off x="8799693" y="347436"/>
          <a:ext cx="1305643" cy="391692"/>
        </a:xfrm>
        <a:prstGeom prst="chevron">
          <a:avLst>
            <a:gd name="adj" fmla="val 3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363" tIns="48363" rIns="48363" bIns="483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Verify</a:t>
          </a:r>
        </a:p>
      </dsp:txBody>
      <dsp:txXfrm>
        <a:off x="8917201" y="347436"/>
        <a:ext cx="1070627" cy="391692"/>
      </dsp:txXfrm>
    </dsp:sp>
    <dsp:sp modelId="{98E128CC-E063-4A3B-AD8D-38AECB38A251}">
      <dsp:nvSpPr>
        <dsp:cNvPr id="0" name=""/>
        <dsp:cNvSpPr/>
      </dsp:nvSpPr>
      <dsp:spPr>
        <a:xfrm>
          <a:off x="8799693" y="739129"/>
          <a:ext cx="1188135" cy="2044797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9" tIns="93889" rIns="93889" bIns="18777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Verify encumbered area and that no non-conforming elements are within the project boundary</a:t>
          </a:r>
        </a:p>
      </dsp:txBody>
      <dsp:txXfrm>
        <a:off x="8799693" y="739129"/>
        <a:ext cx="1188135" cy="20447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45B71-0FF7-41D5-B483-DAF44E3B4A94}">
      <dsp:nvSpPr>
        <dsp:cNvPr id="0" name=""/>
        <dsp:cNvSpPr/>
      </dsp:nvSpPr>
      <dsp:spPr>
        <a:xfrm>
          <a:off x="0" y="4058282"/>
          <a:ext cx="1278872" cy="88785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53" tIns="156464" rIns="90953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Verify</a:t>
          </a:r>
        </a:p>
      </dsp:txBody>
      <dsp:txXfrm>
        <a:off x="0" y="4058282"/>
        <a:ext cx="1278872" cy="887853"/>
      </dsp:txXfrm>
    </dsp:sp>
    <dsp:sp modelId="{C2BE8D47-D87A-47B3-89F5-6942CC4E0A22}">
      <dsp:nvSpPr>
        <dsp:cNvPr id="0" name=""/>
        <dsp:cNvSpPr/>
      </dsp:nvSpPr>
      <dsp:spPr>
        <a:xfrm>
          <a:off x="1278872" y="4058282"/>
          <a:ext cx="3836618" cy="88785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825" tIns="177800" rIns="77825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After project completion, verify that there are no changes including withdrawal or removing a site on a multi-site grant</a:t>
          </a:r>
        </a:p>
      </dsp:txBody>
      <dsp:txXfrm>
        <a:off x="1278872" y="4058282"/>
        <a:ext cx="3836618" cy="887853"/>
      </dsp:txXfrm>
    </dsp:sp>
    <dsp:sp modelId="{48F6A602-229D-48A0-B62A-8DE6779A1547}">
      <dsp:nvSpPr>
        <dsp:cNvPr id="0" name=""/>
        <dsp:cNvSpPr/>
      </dsp:nvSpPr>
      <dsp:spPr>
        <a:xfrm rot="10800000">
          <a:off x="0" y="2706082"/>
          <a:ext cx="1278872" cy="136551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53" tIns="156464" rIns="90953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Signature</a:t>
          </a:r>
        </a:p>
      </dsp:txBody>
      <dsp:txXfrm rot="-10800000">
        <a:off x="0" y="2706082"/>
        <a:ext cx="1278872" cy="887586"/>
      </dsp:txXfrm>
    </dsp:sp>
    <dsp:sp modelId="{AEC5CBAD-3742-4FF4-A4C5-E56D63E54A18}">
      <dsp:nvSpPr>
        <dsp:cNvPr id="0" name=""/>
        <dsp:cNvSpPr/>
      </dsp:nvSpPr>
      <dsp:spPr>
        <a:xfrm>
          <a:off x="1278872" y="2706082"/>
          <a:ext cx="3836618" cy="88758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825" tIns="177800" rIns="77825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Once verified, signature line is put on project boundary map for signature as part of the contract with the state </a:t>
          </a:r>
        </a:p>
      </dsp:txBody>
      <dsp:txXfrm>
        <a:off x="1278872" y="2706082"/>
        <a:ext cx="3836618" cy="887586"/>
      </dsp:txXfrm>
    </dsp:sp>
    <dsp:sp modelId="{752820EF-E159-4B49-8741-216493221B0A}">
      <dsp:nvSpPr>
        <dsp:cNvPr id="0" name=""/>
        <dsp:cNvSpPr/>
      </dsp:nvSpPr>
      <dsp:spPr>
        <a:xfrm rot="10800000">
          <a:off x="0" y="1353882"/>
          <a:ext cx="1278872" cy="136551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53" tIns="156464" rIns="90953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Create</a:t>
          </a:r>
        </a:p>
      </dsp:txBody>
      <dsp:txXfrm rot="-10800000">
        <a:off x="0" y="1353882"/>
        <a:ext cx="1278872" cy="887586"/>
      </dsp:txXfrm>
    </dsp:sp>
    <dsp:sp modelId="{657E6DF6-76C1-4887-A3F0-2A3718FD2468}">
      <dsp:nvSpPr>
        <dsp:cNvPr id="0" name=""/>
        <dsp:cNvSpPr/>
      </dsp:nvSpPr>
      <dsp:spPr>
        <a:xfrm>
          <a:off x="1278872" y="1353882"/>
          <a:ext cx="3836618" cy="88758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825" tIns="177800" rIns="77825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Create</a:t>
          </a:r>
          <a:r>
            <a:rPr lang="en-US" sz="1600" kern="1200" dirty="0"/>
            <a:t> DRAFT project boundary map to be verified by grantee</a:t>
          </a:r>
        </a:p>
      </dsp:txBody>
      <dsp:txXfrm>
        <a:off x="1278872" y="1353882"/>
        <a:ext cx="3836618" cy="887586"/>
      </dsp:txXfrm>
    </dsp:sp>
    <dsp:sp modelId="{1C099038-3C1D-476E-B1F3-6893EC05CC8C}">
      <dsp:nvSpPr>
        <dsp:cNvPr id="0" name=""/>
        <dsp:cNvSpPr/>
      </dsp:nvSpPr>
      <dsp:spPr>
        <a:xfrm rot="10800000">
          <a:off x="0" y="1682"/>
          <a:ext cx="1278872" cy="136551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53" tIns="156464" rIns="90953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Enter</a:t>
          </a:r>
        </a:p>
      </dsp:txBody>
      <dsp:txXfrm rot="-10800000">
        <a:off x="0" y="1682"/>
        <a:ext cx="1278872" cy="887586"/>
      </dsp:txXfrm>
    </dsp:sp>
    <dsp:sp modelId="{0A88EBBF-AFA3-4E6D-8196-33BB5C0F0B9B}">
      <dsp:nvSpPr>
        <dsp:cNvPr id="0" name=""/>
        <dsp:cNvSpPr/>
      </dsp:nvSpPr>
      <dsp:spPr>
        <a:xfrm>
          <a:off x="1278872" y="1682"/>
          <a:ext cx="3836618" cy="88758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825" tIns="177800" rIns="77825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Enter polygon in a DRAFT GIS layer</a:t>
          </a:r>
        </a:p>
      </dsp:txBody>
      <dsp:txXfrm>
        <a:off x="1278872" y="1682"/>
        <a:ext cx="3836618" cy="887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1DAE9-E8C7-4CC0-B807-6DBC4D0E99C9}">
      <dsp:nvSpPr>
        <dsp:cNvPr id="0" name=""/>
        <dsp:cNvSpPr/>
      </dsp:nvSpPr>
      <dsp:spPr>
        <a:xfrm>
          <a:off x="563246" y="500042"/>
          <a:ext cx="449639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AF9ED-7672-4406-89D1-6759A0350F36}">
      <dsp:nvSpPr>
        <dsp:cNvPr id="0" name=""/>
        <dsp:cNvSpPr/>
      </dsp:nvSpPr>
      <dsp:spPr>
        <a:xfrm>
          <a:off x="1039864" y="462308"/>
          <a:ext cx="51708" cy="97120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11E78A-52B9-4A41-A63B-6355509D1C2E}">
      <dsp:nvSpPr>
        <dsp:cNvPr id="0" name=""/>
        <dsp:cNvSpPr/>
      </dsp:nvSpPr>
      <dsp:spPr>
        <a:xfrm>
          <a:off x="320056" y="313092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1</a:t>
          </a:r>
        </a:p>
      </dsp:txBody>
      <dsp:txXfrm>
        <a:off x="374823" y="367859"/>
        <a:ext cx="264436" cy="264436"/>
      </dsp:txXfrm>
    </dsp:sp>
    <dsp:sp modelId="{CC77D2B6-30A0-4DED-BF9E-A19A7B9D18B4}">
      <dsp:nvSpPr>
        <dsp:cNvPr id="0" name=""/>
        <dsp:cNvSpPr/>
      </dsp:nvSpPr>
      <dsp:spPr>
        <a:xfrm>
          <a:off x="1196" y="852660"/>
          <a:ext cx="101168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3" tIns="165100" rIns="7980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Determine location of conversion based on provided maps</a:t>
          </a:r>
        </a:p>
      </dsp:txBody>
      <dsp:txXfrm>
        <a:off x="1196" y="1054998"/>
        <a:ext cx="1011688" cy="1763262"/>
      </dsp:txXfrm>
    </dsp:sp>
    <dsp:sp modelId="{DCA3F4A7-E3EB-4EFE-86FF-24EC381B50FA}">
      <dsp:nvSpPr>
        <dsp:cNvPr id="0" name=""/>
        <dsp:cNvSpPr/>
      </dsp:nvSpPr>
      <dsp:spPr>
        <a:xfrm>
          <a:off x="1125295" y="500045"/>
          <a:ext cx="1011688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A31A63-D9D8-4E1D-969F-05F1EA60D88C}">
      <dsp:nvSpPr>
        <dsp:cNvPr id="0" name=""/>
        <dsp:cNvSpPr/>
      </dsp:nvSpPr>
      <dsp:spPr>
        <a:xfrm>
          <a:off x="2163963" y="462311"/>
          <a:ext cx="51708" cy="9712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A8E68-227E-45DC-B4B3-7885DCE3CBAB}">
      <dsp:nvSpPr>
        <dsp:cNvPr id="0" name=""/>
        <dsp:cNvSpPr/>
      </dsp:nvSpPr>
      <dsp:spPr>
        <a:xfrm>
          <a:off x="1444154" y="313096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2</a:t>
          </a:r>
        </a:p>
      </dsp:txBody>
      <dsp:txXfrm>
        <a:off x="1498921" y="367863"/>
        <a:ext cx="264436" cy="264436"/>
      </dsp:txXfrm>
    </dsp:sp>
    <dsp:sp modelId="{804121D5-40A4-4640-B52F-E13B7C6E52F3}">
      <dsp:nvSpPr>
        <dsp:cNvPr id="0" name=""/>
        <dsp:cNvSpPr/>
      </dsp:nvSpPr>
      <dsp:spPr>
        <a:xfrm>
          <a:off x="1125295" y="852671"/>
          <a:ext cx="101168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3" tIns="165100" rIns="79803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Map polygon of converted area based on maps provided and aerial imagery</a:t>
          </a:r>
        </a:p>
      </dsp:txBody>
      <dsp:txXfrm>
        <a:off x="1125295" y="1055009"/>
        <a:ext cx="1011688" cy="1763262"/>
      </dsp:txXfrm>
    </dsp:sp>
    <dsp:sp modelId="{EB98BE6E-D4CF-4028-AD43-D54181F2B489}">
      <dsp:nvSpPr>
        <dsp:cNvPr id="0" name=""/>
        <dsp:cNvSpPr/>
      </dsp:nvSpPr>
      <dsp:spPr>
        <a:xfrm>
          <a:off x="2249394" y="500045"/>
          <a:ext cx="1011688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69CE7-0B38-44DF-BD1D-388831EFAAD4}">
      <dsp:nvSpPr>
        <dsp:cNvPr id="0" name=""/>
        <dsp:cNvSpPr/>
      </dsp:nvSpPr>
      <dsp:spPr>
        <a:xfrm>
          <a:off x="3288061" y="462311"/>
          <a:ext cx="51708" cy="9712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30B79-24BE-416C-BC59-82934560FEF4}">
      <dsp:nvSpPr>
        <dsp:cNvPr id="0" name=""/>
        <dsp:cNvSpPr/>
      </dsp:nvSpPr>
      <dsp:spPr>
        <a:xfrm>
          <a:off x="2568253" y="313096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3</a:t>
          </a:r>
        </a:p>
      </dsp:txBody>
      <dsp:txXfrm>
        <a:off x="2623020" y="367863"/>
        <a:ext cx="264436" cy="264436"/>
      </dsp:txXfrm>
    </dsp:sp>
    <dsp:sp modelId="{B6B814FB-2E1F-47BE-8283-E8C6E6B58C88}">
      <dsp:nvSpPr>
        <dsp:cNvPr id="0" name=""/>
        <dsp:cNvSpPr/>
      </dsp:nvSpPr>
      <dsp:spPr>
        <a:xfrm>
          <a:off x="2249394" y="852671"/>
          <a:ext cx="101168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3" tIns="165100" rIns="79803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Check against county data and parcel data </a:t>
          </a:r>
        </a:p>
      </dsp:txBody>
      <dsp:txXfrm>
        <a:off x="2249394" y="1055009"/>
        <a:ext cx="1011688" cy="1763262"/>
      </dsp:txXfrm>
    </dsp:sp>
    <dsp:sp modelId="{55245189-39FE-4824-82DC-DF5B4CECA756}">
      <dsp:nvSpPr>
        <dsp:cNvPr id="0" name=""/>
        <dsp:cNvSpPr/>
      </dsp:nvSpPr>
      <dsp:spPr>
        <a:xfrm>
          <a:off x="3373493" y="500045"/>
          <a:ext cx="1011688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0EAEC4-7C88-49E4-8422-F429FBF5A727}">
      <dsp:nvSpPr>
        <dsp:cNvPr id="0" name=""/>
        <dsp:cNvSpPr/>
      </dsp:nvSpPr>
      <dsp:spPr>
        <a:xfrm>
          <a:off x="4412160" y="462311"/>
          <a:ext cx="51708" cy="9712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9E36FF-75B5-43A2-90D7-483109A33FD7}">
      <dsp:nvSpPr>
        <dsp:cNvPr id="0" name=""/>
        <dsp:cNvSpPr/>
      </dsp:nvSpPr>
      <dsp:spPr>
        <a:xfrm>
          <a:off x="3692352" y="313096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5</a:t>
          </a:r>
        </a:p>
      </dsp:txBody>
      <dsp:txXfrm>
        <a:off x="3747119" y="367863"/>
        <a:ext cx="264436" cy="264436"/>
      </dsp:txXfrm>
    </dsp:sp>
    <dsp:sp modelId="{1C9A8590-F5B4-4BF8-B035-8499249A1BA3}">
      <dsp:nvSpPr>
        <dsp:cNvPr id="0" name=""/>
        <dsp:cNvSpPr/>
      </dsp:nvSpPr>
      <dsp:spPr>
        <a:xfrm>
          <a:off x="3373493" y="852671"/>
          <a:ext cx="101168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3" tIns="165100" rIns="79803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Map out deeds if provided by the project sponsor and from previous grants</a:t>
          </a:r>
        </a:p>
      </dsp:txBody>
      <dsp:txXfrm>
        <a:off x="3373493" y="1055009"/>
        <a:ext cx="1011688" cy="1763262"/>
      </dsp:txXfrm>
    </dsp:sp>
    <dsp:sp modelId="{B43B5198-8477-4C71-B749-158CE1535042}">
      <dsp:nvSpPr>
        <dsp:cNvPr id="0" name=""/>
        <dsp:cNvSpPr/>
      </dsp:nvSpPr>
      <dsp:spPr>
        <a:xfrm>
          <a:off x="4497592" y="500045"/>
          <a:ext cx="1011688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C1509F-28EC-4A8A-B0C5-8081791951AB}">
      <dsp:nvSpPr>
        <dsp:cNvPr id="0" name=""/>
        <dsp:cNvSpPr/>
      </dsp:nvSpPr>
      <dsp:spPr>
        <a:xfrm>
          <a:off x="5536259" y="462311"/>
          <a:ext cx="51708" cy="9712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B73FD3-B56C-4A3B-BBE1-DF9ED3556D24}">
      <dsp:nvSpPr>
        <dsp:cNvPr id="0" name=""/>
        <dsp:cNvSpPr/>
      </dsp:nvSpPr>
      <dsp:spPr>
        <a:xfrm>
          <a:off x="4816451" y="313096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7</a:t>
          </a:r>
        </a:p>
      </dsp:txBody>
      <dsp:txXfrm>
        <a:off x="4871218" y="367863"/>
        <a:ext cx="264436" cy="264436"/>
      </dsp:txXfrm>
    </dsp:sp>
    <dsp:sp modelId="{3AE8BABF-342F-454B-825B-8452C2FD6409}">
      <dsp:nvSpPr>
        <dsp:cNvPr id="0" name=""/>
        <dsp:cNvSpPr/>
      </dsp:nvSpPr>
      <dsp:spPr>
        <a:xfrm>
          <a:off x="4497592" y="852671"/>
          <a:ext cx="101168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3" tIns="165100" rIns="79803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Reference previous boundary maps and refine polygon layer according to deed information</a:t>
          </a:r>
        </a:p>
      </dsp:txBody>
      <dsp:txXfrm>
        <a:off x="4497592" y="1055009"/>
        <a:ext cx="1011688" cy="1763262"/>
      </dsp:txXfrm>
    </dsp:sp>
    <dsp:sp modelId="{012AE692-0717-4B7C-8044-5F108A021E05}">
      <dsp:nvSpPr>
        <dsp:cNvPr id="0" name=""/>
        <dsp:cNvSpPr/>
      </dsp:nvSpPr>
      <dsp:spPr>
        <a:xfrm>
          <a:off x="5621691" y="500045"/>
          <a:ext cx="1011688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AA20CA-88FE-4B54-A283-03CB6FF7CB61}">
      <dsp:nvSpPr>
        <dsp:cNvPr id="0" name=""/>
        <dsp:cNvSpPr/>
      </dsp:nvSpPr>
      <dsp:spPr>
        <a:xfrm>
          <a:off x="6660358" y="462311"/>
          <a:ext cx="51708" cy="9712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16B99-6E66-406A-8454-A7DA697B011F}">
      <dsp:nvSpPr>
        <dsp:cNvPr id="0" name=""/>
        <dsp:cNvSpPr/>
      </dsp:nvSpPr>
      <dsp:spPr>
        <a:xfrm>
          <a:off x="5940550" y="313096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8</a:t>
          </a:r>
        </a:p>
      </dsp:txBody>
      <dsp:txXfrm>
        <a:off x="5995317" y="367863"/>
        <a:ext cx="264436" cy="264436"/>
      </dsp:txXfrm>
    </dsp:sp>
    <dsp:sp modelId="{AC982A84-F551-4D84-BC57-73A13461E275}">
      <dsp:nvSpPr>
        <dsp:cNvPr id="0" name=""/>
        <dsp:cNvSpPr/>
      </dsp:nvSpPr>
      <dsp:spPr>
        <a:xfrm>
          <a:off x="5621691" y="852671"/>
          <a:ext cx="101168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3" tIns="165100" rIns="79803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Refine converted area polygon according to the updated LWCF polygon layer and aerial imagery</a:t>
          </a:r>
        </a:p>
      </dsp:txBody>
      <dsp:txXfrm>
        <a:off x="5621691" y="1055009"/>
        <a:ext cx="1011688" cy="1763262"/>
      </dsp:txXfrm>
    </dsp:sp>
    <dsp:sp modelId="{7FBA4D31-5926-4ED6-83ED-75BB38DC8033}">
      <dsp:nvSpPr>
        <dsp:cNvPr id="0" name=""/>
        <dsp:cNvSpPr/>
      </dsp:nvSpPr>
      <dsp:spPr>
        <a:xfrm>
          <a:off x="6745789" y="500045"/>
          <a:ext cx="1011688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49E209-F925-4372-808B-27A63A6EF55A}">
      <dsp:nvSpPr>
        <dsp:cNvPr id="0" name=""/>
        <dsp:cNvSpPr/>
      </dsp:nvSpPr>
      <dsp:spPr>
        <a:xfrm>
          <a:off x="7784457" y="462311"/>
          <a:ext cx="51708" cy="9712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AD602-27CA-4A76-AB92-C47BB2657C3D}">
      <dsp:nvSpPr>
        <dsp:cNvPr id="0" name=""/>
        <dsp:cNvSpPr/>
      </dsp:nvSpPr>
      <dsp:spPr>
        <a:xfrm>
          <a:off x="7064649" y="313096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9</a:t>
          </a:r>
        </a:p>
      </dsp:txBody>
      <dsp:txXfrm>
        <a:off x="7119416" y="367863"/>
        <a:ext cx="264436" cy="264436"/>
      </dsp:txXfrm>
    </dsp:sp>
    <dsp:sp modelId="{145EDAC0-3A1C-46EE-94AC-27D1E22317F5}">
      <dsp:nvSpPr>
        <dsp:cNvPr id="0" name=""/>
        <dsp:cNvSpPr/>
      </dsp:nvSpPr>
      <dsp:spPr>
        <a:xfrm>
          <a:off x="6745789" y="852671"/>
          <a:ext cx="101175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9" tIns="165100" rIns="7980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Repeat previous steps as needed for the replacement property</a:t>
          </a:r>
        </a:p>
      </dsp:txBody>
      <dsp:txXfrm>
        <a:off x="6745789" y="1055022"/>
        <a:ext cx="1011757" cy="1763249"/>
      </dsp:txXfrm>
    </dsp:sp>
    <dsp:sp modelId="{B48949B8-267A-46CA-974F-9C63FDC1A173}">
      <dsp:nvSpPr>
        <dsp:cNvPr id="0" name=""/>
        <dsp:cNvSpPr/>
      </dsp:nvSpPr>
      <dsp:spPr>
        <a:xfrm>
          <a:off x="7869965" y="500045"/>
          <a:ext cx="1011688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26F4EB-9CF7-4C68-861A-21794F1C05FA}">
      <dsp:nvSpPr>
        <dsp:cNvPr id="0" name=""/>
        <dsp:cNvSpPr/>
      </dsp:nvSpPr>
      <dsp:spPr>
        <a:xfrm>
          <a:off x="8908632" y="462311"/>
          <a:ext cx="51708" cy="9712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A93754-6086-4C4E-9568-1122AE51E9F1}">
      <dsp:nvSpPr>
        <dsp:cNvPr id="0" name=""/>
        <dsp:cNvSpPr/>
      </dsp:nvSpPr>
      <dsp:spPr>
        <a:xfrm>
          <a:off x="8188824" y="313096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10</a:t>
          </a:r>
        </a:p>
      </dsp:txBody>
      <dsp:txXfrm>
        <a:off x="8243591" y="367863"/>
        <a:ext cx="264436" cy="264436"/>
      </dsp:txXfrm>
    </dsp:sp>
    <dsp:sp modelId="{1F64493F-9357-4A03-A378-EF9DFD19F5B3}">
      <dsp:nvSpPr>
        <dsp:cNvPr id="0" name=""/>
        <dsp:cNvSpPr/>
      </dsp:nvSpPr>
      <dsp:spPr>
        <a:xfrm>
          <a:off x="7869965" y="852671"/>
          <a:ext cx="101168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3" tIns="165100" rIns="79803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Include converted and replacement polygons to GIS database and project files</a:t>
          </a:r>
        </a:p>
      </dsp:txBody>
      <dsp:txXfrm>
        <a:off x="7869965" y="1055009"/>
        <a:ext cx="1011688" cy="1763262"/>
      </dsp:txXfrm>
    </dsp:sp>
    <dsp:sp modelId="{387745DA-B630-426A-BEF5-27EB98CF1BFD}">
      <dsp:nvSpPr>
        <dsp:cNvPr id="0" name=""/>
        <dsp:cNvSpPr/>
      </dsp:nvSpPr>
      <dsp:spPr>
        <a:xfrm>
          <a:off x="8994064" y="500045"/>
          <a:ext cx="505844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9C96C-9EF2-44D2-8035-FCC439FBC1F8}">
      <dsp:nvSpPr>
        <dsp:cNvPr id="0" name=""/>
        <dsp:cNvSpPr/>
      </dsp:nvSpPr>
      <dsp:spPr>
        <a:xfrm>
          <a:off x="9312923" y="313096"/>
          <a:ext cx="373970" cy="373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2" tIns="14512" rIns="14512" bIns="1451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11</a:t>
          </a:r>
        </a:p>
      </dsp:txBody>
      <dsp:txXfrm>
        <a:off x="9367690" y="367863"/>
        <a:ext cx="264436" cy="264436"/>
      </dsp:txXfrm>
    </dsp:sp>
    <dsp:sp modelId="{CDFCC9DF-46DB-43B2-B282-75BEDEDC9D13}">
      <dsp:nvSpPr>
        <dsp:cNvPr id="0" name=""/>
        <dsp:cNvSpPr/>
      </dsp:nvSpPr>
      <dsp:spPr>
        <a:xfrm>
          <a:off x="8994064" y="852671"/>
          <a:ext cx="101168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03" tIns="165100" rIns="79803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Draft conversion maps and submit to NPS</a:t>
          </a:r>
        </a:p>
      </dsp:txBody>
      <dsp:txXfrm>
        <a:off x="8994064" y="1055009"/>
        <a:ext cx="1011688" cy="1763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E4206-3718-4168-BC4D-FB3136CF5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47C85A-F68E-4CF5-B462-DBE91DEFA8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F695C-5E78-4A59-9DFD-76CAE075D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B6E0D-0601-457D-8432-19B0DA84D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44BD1-E4D6-4243-BBEF-1658A01F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92150-0FEC-411D-8872-B4203C33E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D9BF9-C632-416D-8DBF-442F47864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1DBC5-D121-4E14-A056-B8CDBEAD0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4EFCC-6AF2-4D88-A49E-5DC1E0F7B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D0FC7-DA80-455D-ACDF-7BC8EE55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33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88CAF-DB4D-4A96-977E-A1266788A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19702-02B7-465E-B79E-769F2C755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73DCE-935E-4417-943A-9893F86AB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DE3EB-CB7F-4FEA-8835-0CF361A0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9C5B9-A4F7-4F70-843F-D8C0562CE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44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7396C-A531-43B5-84EB-DCFF1BE81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25D9F-A601-49A3-834E-65AFDBEBC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53EC5-42D3-4DC5-B89B-4ABCFCB1F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F0C45-E0FE-4C64-9104-17C05B5C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88E5A-7576-44A1-811A-3EFD10D57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7D749-4D6B-406F-8E3D-3E89BD68C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3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E606D-8106-4532-AD59-F4DA2473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0F921-9281-4435-9DFF-A011F931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C3BFB7-0D1F-4601-9AA8-86CEB2170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000FB6-9FC1-4A21-A609-DDAD32E3F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C2ECCD-013A-476A-9B62-BD0AE3624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FC9061-3C22-4103-B65D-89E9090AA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D34941-7BD4-4255-B5ED-D7AAAC5AE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E8308-B8CD-426F-9DD3-04A40621B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8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44CC1-F1C2-4870-AB16-A594E0E1D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E364E7-788B-4E73-9437-D18FEF7B6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BA2B8F-CCE4-42B6-93EF-78FDCEBD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1582CF-259D-4025-AD53-75A50BBA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0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077-EFEA-4281-88F6-E45E1D35D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E66A4-174C-4EFE-9C2F-3D2ADF2F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7DAB9-0B4E-4F68-9B6F-033D5097A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65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000BD-6EDD-4E63-9C6F-97183AF0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ED8D7-4965-43B1-B201-EA30EF585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38B42-6B28-4D0B-97EE-F3C4762D0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F5510F-8FEA-466C-946F-FD94E904F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48718-2D39-432E-856C-FF03B4B7A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9B8D3D-5721-4673-B6A4-D0CF8FBC2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1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3E68F-BD55-460C-833F-D47A07C8A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95AC25-F22A-4227-9373-B2D5A1E831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E68D1-F3BD-4E82-9A21-BD90F4520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BE5D7-75C7-46B7-9279-E762AA628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43905-6A77-48E7-9E3F-A37B5399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13B84-E2E2-453E-9CAF-5807C6C0C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49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9764B-C9EF-42C6-8F6C-CB3E96014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5E15C-BAC0-4197-A8C1-6B029A41F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2DD50-205F-474B-B9D6-073BBA63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CFDB2-9789-46AA-A80C-2F07483DC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BECDF-9905-4E11-A200-2CFA9F11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4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5BD4D8-D99D-4C46-BA49-E723A78010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45156-4D94-4D07-B2C9-93A545C0F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B8823-375F-4178-8C10-ADA09558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7AA28-4C13-4FC6-93F9-2F8F7A01C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8E64C-F539-474D-A90A-AEB136443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53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CD0BFC-00A5-4F25-9B96-56A1BC6F0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3BF71C-6DF0-4D1A-8AE6-99042CE1E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192E7-7E05-4502-B301-5B6B246E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8BDB7-22DD-4397-B38F-0ACBC03E162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57ED4-A170-4028-B40D-1DF94D9CA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DD509-9CEE-49B8-BFB9-C6D38668E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3A57C-2460-4901-BB4D-B4FA5C14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rgbClr val="E3411B">
                  <a:lumMod val="90000"/>
                </a:srgbClr>
              </a:gs>
              <a:gs pos="25000">
                <a:srgbClr val="E3411B">
                  <a:lumMod val="90000"/>
                </a:srgb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246D027-6F49-4948-AEC7-2E2CFAFB9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Project boundary maps are created in-house for both LWCF- and state-funded Matching Grant projects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2F64E1-837A-491B-BE16-99F4CDC13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1613937"/>
          </a:xfrm>
        </p:spPr>
        <p:txBody>
          <a:bodyPr>
            <a:normAutofit/>
          </a:bodyPr>
          <a:lstStyle/>
          <a:p>
            <a:r>
              <a:rPr lang="en-US" sz="4700" b="1" dirty="0">
                <a:solidFill>
                  <a:srgbClr val="FFFFFF"/>
                </a:solidFill>
              </a:rPr>
              <a:t>Arkansas procedure for Project Boundary Maps </a:t>
            </a:r>
          </a:p>
        </p:txBody>
      </p:sp>
    </p:spTree>
    <p:extLst>
      <p:ext uri="{BB962C8B-B14F-4D97-AF65-F5344CB8AC3E}">
        <p14:creationId xmlns:p14="http://schemas.microsoft.com/office/powerpoint/2010/main" val="77987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19C6C2-36D5-4D8E-8D80-FC14D019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>Upon Submission of Application:</a:t>
            </a:r>
          </a:p>
        </p:txBody>
      </p:sp>
      <p:graphicFrame>
        <p:nvGraphicFramePr>
          <p:cNvPr id="31" name="Content Placeholder 2">
            <a:extLst>
              <a:ext uri="{FF2B5EF4-FFF2-40B4-BE49-F238E27FC236}">
                <a16:creationId xmlns:a16="http://schemas.microsoft.com/office/drawing/2014/main" id="{178E2F2D-B1CA-4D04-8689-4736027344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509747"/>
              </p:ext>
            </p:extLst>
          </p:nvPr>
        </p:nvGraphicFramePr>
        <p:xfrm>
          <a:off x="1036320" y="2899956"/>
          <a:ext cx="10119360" cy="313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423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0499AD7B-99D4-4755-8966-F7BA04269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46920" cy="6858000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1A06F89A-489D-4383-94C5-42F7FF2E9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5812DB-11BB-4F12-A052-A56F61B3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23236"/>
            <a:ext cx="3659777" cy="2820908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Upon Grant Award:</a:t>
            </a:r>
          </a:p>
        </p:txBody>
      </p:sp>
      <p:graphicFrame>
        <p:nvGraphicFramePr>
          <p:cNvPr id="44" name="Content Placeholder 2">
            <a:extLst>
              <a:ext uri="{FF2B5EF4-FFF2-40B4-BE49-F238E27FC236}">
                <a16:creationId xmlns:a16="http://schemas.microsoft.com/office/drawing/2014/main" id="{2D6892AA-15C8-41BC-9EC7-3048A95831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6559260"/>
              </p:ext>
            </p:extLst>
          </p:nvPr>
        </p:nvGraphicFramePr>
        <p:xfrm>
          <a:off x="6091238" y="955653"/>
          <a:ext cx="5115491" cy="494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3898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43">
            <a:extLst>
              <a:ext uri="{FF2B5EF4-FFF2-40B4-BE49-F238E27FC236}">
                <a16:creationId xmlns:a16="http://schemas.microsoft.com/office/drawing/2014/main" id="{0EC54116-936B-4DD4-B494-B459D5DBB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5468471"/>
          </a:xfrm>
          <a:prstGeom prst="rect">
            <a:avLst/>
          </a:prstGeom>
          <a:gradFill>
            <a:gsLst>
              <a:gs pos="0">
                <a:schemeClr val="accent6">
                  <a:lumMod val="90000"/>
                </a:schemeClr>
              </a:gs>
              <a:gs pos="25000">
                <a:schemeClr val="accent6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823A416-999C-4FA3-A853-0AE48404B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808676"/>
            <a:ext cx="12192000" cy="3049325"/>
            <a:chOff x="0" y="3808676"/>
            <a:chExt cx="12192000" cy="3049325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362F656-1A8D-4BA3-BA72-92332E75D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16" b="9820"/>
            <a:stretch>
              <a:fillRect/>
            </a:stretch>
          </p:blipFill>
          <p:spPr>
            <a:xfrm>
              <a:off x="0" y="3808676"/>
              <a:ext cx="12192000" cy="3049325"/>
            </a:xfrm>
            <a:custGeom>
              <a:avLst/>
              <a:gdLst>
                <a:gd name="connsiteX0" fmla="*/ 0 w 12192000"/>
                <a:gd name="connsiteY0" fmla="*/ 0 h 3049325"/>
                <a:gd name="connsiteX1" fmla="*/ 12192000 w 12192000"/>
                <a:gd name="connsiteY1" fmla="*/ 0 h 3049325"/>
                <a:gd name="connsiteX2" fmla="*/ 12192000 w 12192000"/>
                <a:gd name="connsiteY2" fmla="*/ 3049325 h 3049325"/>
                <a:gd name="connsiteX3" fmla="*/ 0 w 12192000"/>
                <a:gd name="connsiteY3" fmla="*/ 3049325 h 304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3049325">
                  <a:moveTo>
                    <a:pt x="0" y="0"/>
                  </a:moveTo>
                  <a:lnTo>
                    <a:pt x="12192000" y="0"/>
                  </a:lnTo>
                  <a:lnTo>
                    <a:pt x="12192000" y="3049325"/>
                  </a:lnTo>
                  <a:lnTo>
                    <a:pt x="0" y="3049325"/>
                  </a:lnTo>
                  <a:close/>
                </a:path>
              </a:pathLst>
            </a:custGeom>
          </p:spPr>
        </p:pic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338807D-FB66-4E3A-9CF0-786662C4A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7339" y="5375082"/>
              <a:ext cx="373711" cy="4055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04B52C3-8B12-4734-884C-A3B93D8FC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5105400"/>
            <a:ext cx="9833548" cy="106680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F3F3F"/>
                </a:solidFill>
              </a:rPr>
              <a:t>Updating Project Boundary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2FACA-3941-4F14-9A74-C026411AE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872046"/>
            <a:ext cx="9833548" cy="2945574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Project files of many previously-funded projects dating back to the mid-1960s have essentially unusable Project Boundary Maps.</a:t>
            </a:r>
          </a:p>
          <a:p>
            <a:r>
              <a:rPr lang="en-US" sz="2400" dirty="0">
                <a:solidFill>
                  <a:srgbClr val="FFFFFF"/>
                </a:solidFill>
              </a:rPr>
              <a:t>Maps in project files are legal documents and, for LWCF projects, the only 6(f) boundary maps recognized by the NPS.</a:t>
            </a:r>
          </a:p>
          <a:p>
            <a:r>
              <a:rPr lang="en-US" sz="2400" dirty="0">
                <a:solidFill>
                  <a:srgbClr val="FFFFFF"/>
                </a:solidFill>
              </a:rPr>
              <a:t>These maps are, in many cases, essentially useless for the purposes of compliance inspections and communication with project sponsors.</a:t>
            </a:r>
          </a:p>
          <a:p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43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E96B7042-4C52-427C-8C92-8FEC051C1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2593788"/>
          </a:xfrm>
          <a:prstGeom prst="rect">
            <a:avLst/>
          </a:prstGeom>
          <a:gradFill>
            <a:gsLst>
              <a:gs pos="0">
                <a:schemeClr val="accent6">
                  <a:lumMod val="90000"/>
                </a:schemeClr>
              </a:gs>
              <a:gs pos="25000">
                <a:schemeClr val="accent6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5812DB-11BB-4F12-A052-A56F61B3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Examples of Original Project Boundary Maps</a:t>
            </a: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D250269-EB2B-4F86-8694-69932D4D1C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502897"/>
              </p:ext>
            </p:extLst>
          </p:nvPr>
        </p:nvGraphicFramePr>
        <p:xfrm>
          <a:off x="1949559" y="2509208"/>
          <a:ext cx="2962756" cy="419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Acrobat Document" r:id="rId4" imgW="5667119" imgH="8019810" progId="AcroExch.Document.DC">
                  <p:embed/>
                </p:oleObj>
              </mc:Choice>
              <mc:Fallback>
                <p:oleObj name="Acrobat Document" r:id="rId4" imgW="5667119" imgH="8019810" progId="AcroExch.Document.DC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B0C2732-A2C7-4019-B4E2-92E54A6F66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9559" y="2509208"/>
                        <a:ext cx="2962756" cy="4192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9BE4441-2045-4FC9-AD42-CBAB3C4568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4674372"/>
              </p:ext>
            </p:extLst>
          </p:nvPr>
        </p:nvGraphicFramePr>
        <p:xfrm>
          <a:off x="6096000" y="2848293"/>
          <a:ext cx="4214907" cy="3276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Acrobat Document" r:id="rId6" imgW="15878144" imgH="12344400" progId="AcroExch.Document.DC">
                  <p:embed/>
                </p:oleObj>
              </mc:Choice>
              <mc:Fallback>
                <p:oleObj name="Acrobat Document" r:id="rId6" imgW="15878144" imgH="12344400" progId="AcroExch.Document.DC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F974801-2DCD-4E1B-A0CB-8FDAA0F545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96000" y="2848293"/>
                        <a:ext cx="4214907" cy="32766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B72F91DA-F2E0-4449-848A-D92998546B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590268"/>
              </p:ext>
            </p:extLst>
          </p:nvPr>
        </p:nvGraphicFramePr>
        <p:xfrm>
          <a:off x="2101959" y="2492273"/>
          <a:ext cx="2962756" cy="419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Acrobat Document" r:id="rId4" imgW="5667119" imgH="8019810" progId="AcroExch.Document.DC">
                  <p:embed/>
                </p:oleObj>
              </mc:Choice>
              <mc:Fallback>
                <p:oleObj name="Acrobat Document" r:id="rId4" imgW="5667119" imgH="8019810" progId="AcroExch.Document.DC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B0C2732-A2C7-4019-B4E2-92E54A6F66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01959" y="2492273"/>
                        <a:ext cx="2962756" cy="4192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A018D088-20E4-4305-8BA0-B8B952A02F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698088"/>
              </p:ext>
            </p:extLst>
          </p:nvPr>
        </p:nvGraphicFramePr>
        <p:xfrm>
          <a:off x="6248400" y="2831358"/>
          <a:ext cx="4214907" cy="3276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Acrobat Document" r:id="rId6" imgW="15878144" imgH="12344400" progId="AcroExch.Document.DC">
                  <p:embed/>
                </p:oleObj>
              </mc:Choice>
              <mc:Fallback>
                <p:oleObj name="Acrobat Document" r:id="rId6" imgW="15878144" imgH="12344400" progId="AcroExch.Document.DC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F974801-2DCD-4E1B-A0CB-8FDAA0F545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48400" y="2831358"/>
                        <a:ext cx="4214907" cy="32766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D0569DF-74C3-4D08-AF5C-E7B96ED6A854}"/>
              </a:ext>
            </a:extLst>
          </p:cNvPr>
          <p:cNvSpPr txBox="1">
            <a:spLocks/>
          </p:cNvSpPr>
          <p:nvPr/>
        </p:nvSpPr>
        <p:spPr>
          <a:xfrm>
            <a:off x="2073410" y="6396468"/>
            <a:ext cx="7078366" cy="3360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These maps of the same site were found in two grant project files </a:t>
            </a:r>
          </a:p>
        </p:txBody>
      </p:sp>
    </p:spTree>
    <p:extLst>
      <p:ext uri="{BB962C8B-B14F-4D97-AF65-F5344CB8AC3E}">
        <p14:creationId xmlns:p14="http://schemas.microsoft.com/office/powerpoint/2010/main" val="1610622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90572" cy="6858000"/>
          </a:xfrm>
          <a:prstGeom prst="rect">
            <a:avLst/>
          </a:prstGeom>
          <a:gradFill>
            <a:gsLst>
              <a:gs pos="0">
                <a:srgbClr val="E3411B">
                  <a:lumMod val="90000"/>
                </a:srgbClr>
              </a:gs>
              <a:gs pos="25000">
                <a:srgbClr val="E3411B">
                  <a:lumMod val="90000"/>
                </a:srgb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5812DB-11BB-4F12-A052-A56F61B3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99" y="2065673"/>
            <a:ext cx="4088332" cy="27600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Updating State-funded Project Boundary Maps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E2AE7AA-E851-43EE-9A5C-64B6E5CAF8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278157"/>
              </p:ext>
            </p:extLst>
          </p:nvPr>
        </p:nvGraphicFramePr>
        <p:xfrm>
          <a:off x="7037350" y="360897"/>
          <a:ext cx="4695051" cy="6113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Acrobat Document" r:id="rId4" imgW="5800422" imgH="7553032" progId="AcroExch.Document.DC">
                  <p:embed/>
                </p:oleObj>
              </mc:Choice>
              <mc:Fallback>
                <p:oleObj name="Acrobat Document" r:id="rId4" imgW="5800422" imgH="755303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37350" y="360897"/>
                        <a:ext cx="4695051" cy="6113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8AE26FB6-7452-4C38-A0AC-591ACDBEE397}"/>
              </a:ext>
            </a:extLst>
          </p:cNvPr>
          <p:cNvSpPr/>
          <p:nvPr/>
        </p:nvSpPr>
        <p:spPr>
          <a:xfrm>
            <a:off x="5092873" y="6091349"/>
            <a:ext cx="14539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Local official</a:t>
            </a:r>
          </a:p>
          <a:p>
            <a:r>
              <a:rPr lang="en-US" dirty="0">
                <a:solidFill>
                  <a:srgbClr val="000000"/>
                </a:solidFill>
              </a:rPr>
              <a:t>signature line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2FEE647-F0CF-4B57-8900-19060636DE65}"/>
              </a:ext>
            </a:extLst>
          </p:cNvPr>
          <p:cNvCxnSpPr>
            <a:cxnSpLocks/>
          </p:cNvCxnSpPr>
          <p:nvPr/>
        </p:nvCxnSpPr>
        <p:spPr>
          <a:xfrm flipV="1">
            <a:off x="6546797" y="6244389"/>
            <a:ext cx="1538424" cy="170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730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09AC-2EF7-45ED-9232-76F1AB6AE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4025227" cy="27600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Creating LWCF 6(f) Project Boundary Maps for new projects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E365DBF-B214-48B2-96EE-FBC150A151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085780"/>
              </p:ext>
            </p:extLst>
          </p:nvPr>
        </p:nvGraphicFramePr>
        <p:xfrm>
          <a:off x="6823099" y="156415"/>
          <a:ext cx="4941076" cy="6394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Acrobat Document" r:id="rId4" imgW="5829199" imgH="7543800" progId="AcroExch.Document.DC">
                  <p:embed/>
                </p:oleObj>
              </mc:Choice>
              <mc:Fallback>
                <p:oleObj name="Acrobat Document" r:id="rId4" imgW="5829199" imgH="7543800" progId="AcroExch.Document.DC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3242536-79B0-4947-AA62-A00FBB37B6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23099" y="156415"/>
                        <a:ext cx="4941076" cy="63949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4568538-4174-4238-982B-0784729EFAE1}"/>
              </a:ext>
            </a:extLst>
          </p:cNvPr>
          <p:cNvSpPr/>
          <p:nvPr/>
        </p:nvSpPr>
        <p:spPr>
          <a:xfrm>
            <a:off x="4175662" y="6095822"/>
            <a:ext cx="1990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Program Director/</a:t>
            </a:r>
          </a:p>
          <a:p>
            <a:r>
              <a:rPr lang="en-US" dirty="0">
                <a:solidFill>
                  <a:srgbClr val="000000"/>
                </a:solidFill>
              </a:rPr>
              <a:t>ASLO signature line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327C54-9A07-412E-AB6C-9D05251A096C}"/>
              </a:ext>
            </a:extLst>
          </p:cNvPr>
          <p:cNvCxnSpPr>
            <a:cxnSpLocks/>
          </p:cNvCxnSpPr>
          <p:nvPr/>
        </p:nvCxnSpPr>
        <p:spPr>
          <a:xfrm flipV="1">
            <a:off x="6194115" y="6328611"/>
            <a:ext cx="713207" cy="90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241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48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50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C3475F-65B0-47CF-AA3D-300674B2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>Creating Conversion Maps:</a:t>
            </a:r>
          </a:p>
        </p:txBody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6A3E0A60-612E-444E-B984-4269B2B3BB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720093"/>
              </p:ext>
            </p:extLst>
          </p:nvPr>
        </p:nvGraphicFramePr>
        <p:xfrm>
          <a:off x="1036320" y="2899956"/>
          <a:ext cx="10119360" cy="313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9145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90572" cy="6858000"/>
          </a:xfrm>
          <a:prstGeom prst="rect">
            <a:avLst/>
          </a:prstGeom>
          <a:gradFill>
            <a:gsLst>
              <a:gs pos="0">
                <a:schemeClr val="accent6">
                  <a:lumMod val="90000"/>
                </a:schemeClr>
              </a:gs>
              <a:gs pos="25000">
                <a:schemeClr val="accent6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19C6C2-36D5-4D8E-8D80-FC14D019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727" y="2053641"/>
            <a:ext cx="4184584" cy="27600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Post conversion 6(f) Project Boundary Maps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EE85FB8-4970-419A-BBE6-2F9D268475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010667"/>
              </p:ext>
            </p:extLst>
          </p:nvPr>
        </p:nvGraphicFramePr>
        <p:xfrm>
          <a:off x="6701589" y="250928"/>
          <a:ext cx="4884822" cy="6322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Acrobat Document" r:id="rId4" imgW="5829165" imgH="7543680" progId="AcroExch.Document.DC">
                  <p:embed/>
                </p:oleObj>
              </mc:Choice>
              <mc:Fallback>
                <p:oleObj name="Acrobat Document" r:id="rId4" imgW="5829165" imgH="7543680" progId="AcroExch.Document.DC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C69B4056-E8A4-4F68-BC97-7DA28337A0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01589" y="250928"/>
                        <a:ext cx="4884822" cy="63222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0253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418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Acrobat Document</vt:lpstr>
      <vt:lpstr>Adobe Acrobat Document</vt:lpstr>
      <vt:lpstr>Arkansas procedure for Project Boundary Maps </vt:lpstr>
      <vt:lpstr>Upon Submission of Application:</vt:lpstr>
      <vt:lpstr>Upon Grant Award:</vt:lpstr>
      <vt:lpstr>Updating Project Boundary Maps</vt:lpstr>
      <vt:lpstr>Examples of Original Project Boundary Maps</vt:lpstr>
      <vt:lpstr>Updating State-funded Project Boundary Maps</vt:lpstr>
      <vt:lpstr>Creating LWCF 6(f) Project Boundary Maps for new projects</vt:lpstr>
      <vt:lpstr>Creating Conversion Maps:</vt:lpstr>
      <vt:lpstr>Post conversion 6(f) Project Boundary Maps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Arkansas procedure for Project Boundary Maps </dc:title>
  <dc:creator>John Beneke</dc:creator>
  <cp:lastModifiedBy>John Beneke</cp:lastModifiedBy>
  <cp:revision>4</cp:revision>
  <dcterms:created xsi:type="dcterms:W3CDTF">2019-10-04T20:08:27Z</dcterms:created>
  <dcterms:modified xsi:type="dcterms:W3CDTF">2019-10-04T21:12:11Z</dcterms:modified>
</cp:coreProperties>
</file>