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68" r:id="rId4"/>
    <p:sldId id="283" r:id="rId5"/>
    <p:sldId id="284" r:id="rId6"/>
    <p:sldId id="285" r:id="rId7"/>
    <p:sldId id="286" r:id="rId8"/>
    <p:sldId id="269" r:id="rId9"/>
    <p:sldId id="277" r:id="rId10"/>
    <p:sldId id="270" r:id="rId11"/>
    <p:sldId id="278" r:id="rId12"/>
    <p:sldId id="279" r:id="rId13"/>
    <p:sldId id="280" r:id="rId14"/>
    <p:sldId id="281" r:id="rId15"/>
    <p:sldId id="282" r:id="rId16"/>
    <p:sldId id="275" r:id="rId17"/>
    <p:sldId id="274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3B"/>
    <a:srgbClr val="0052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235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2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656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31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71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22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03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750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3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6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BE51F-CA71-4F1D-8678-98C7C4A23539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70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ine.gov/dacf/parks/about/grants.shtml" TargetMode="External"/><Relationship Id="rId2" Type="http://schemas.openxmlformats.org/officeDocument/2006/relationships/hyperlink" Target="mailto:Doug.beck@maine.gov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3638550"/>
            <a:ext cx="10515600" cy="34671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HOW TO CREATE A 6(f) PROJECT MAP WITH NON-TECHNICAL SKILLS</a:t>
            </a:r>
            <a:br>
              <a:rPr lang="en-US" b="1" dirty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3600" b="1" dirty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2019 NASORLO Conference</a:t>
            </a:r>
            <a:br>
              <a:rPr lang="en-US" sz="3600" b="1" dirty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2000" b="1" dirty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Reno, Nevada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65" y="5384701"/>
            <a:ext cx="1014067" cy="1358999"/>
          </a:xfrm>
        </p:spPr>
      </p:pic>
    </p:spTree>
    <p:extLst>
      <p:ext uri="{BB962C8B-B14F-4D97-AF65-F5344CB8AC3E}">
        <p14:creationId xmlns:p14="http://schemas.microsoft.com/office/powerpoint/2010/main" val="2663616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22099"/>
            <a:ext cx="12192000" cy="335901"/>
          </a:xfrm>
          <a:solidFill>
            <a:srgbClr val="00523E"/>
          </a:solidFill>
        </p:spPr>
        <p:txBody>
          <a:bodyPr anchor="ctr" anchorCtr="0">
            <a:noAutofit/>
          </a:bodyPr>
          <a:lstStyle/>
          <a:p>
            <a:pPr algn="l"/>
            <a:r>
              <a:rPr lang="en-US" sz="1400" dirty="0"/>
              <a:t>NATIONAL ASSICATION OF STATE OUTDOOR RECREATION LIASON OFFICERS					             NASORLO.ORG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655" y="5629856"/>
            <a:ext cx="1119673" cy="116270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524000" y="2359461"/>
            <a:ext cx="3629025" cy="2850713"/>
          </a:xfrm>
          <a:prstGeom prst="roundRect">
            <a:avLst/>
          </a:prstGeom>
          <a:solidFill>
            <a:srgbClr val="005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Making a map for a new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Making a map for previously fund assisted site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38324" y="1246299"/>
            <a:ext cx="3000375" cy="914400"/>
          </a:xfrm>
          <a:prstGeom prst="roundRect">
            <a:avLst/>
          </a:prstGeom>
          <a:solidFill>
            <a:srgbClr val="005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Featuring</a:t>
            </a:r>
          </a:p>
        </p:txBody>
      </p:sp>
    </p:spTree>
    <p:extLst>
      <p:ext uri="{BB962C8B-B14F-4D97-AF65-F5344CB8AC3E}">
        <p14:creationId xmlns:p14="http://schemas.microsoft.com/office/powerpoint/2010/main" val="4153256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3875087" cy="673100"/>
          </a:xfr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0000"/>
          </a:bodyPr>
          <a:lstStyle/>
          <a:p>
            <a:r>
              <a:rPr lang="en-US" b="1" dirty="0"/>
              <a:t>New Projects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16E35C3-CA67-47C8-894C-F0022B664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7574" y="2466754"/>
            <a:ext cx="5157787" cy="174373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local – have them propose the boundary map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state – start with best known parcel boundary map.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01B02B9D-5D23-4F6B-8CB8-5CFCC38F6614}"/>
              </a:ext>
            </a:extLst>
          </p:cNvPr>
          <p:cNvSpPr txBox="1">
            <a:spLocks/>
          </p:cNvSpPr>
          <p:nvPr/>
        </p:nvSpPr>
        <p:spPr>
          <a:xfrm>
            <a:off x="839787" y="949842"/>
            <a:ext cx="5157787" cy="1240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523E"/>
                </a:solidFill>
              </a:rPr>
              <a:t>With few exceptions, the default for any new project boundary will be the entirety of the existing parcel.</a:t>
            </a:r>
          </a:p>
        </p:txBody>
      </p:sp>
    </p:spTree>
    <p:extLst>
      <p:ext uri="{BB962C8B-B14F-4D97-AF65-F5344CB8AC3E}">
        <p14:creationId xmlns:p14="http://schemas.microsoft.com/office/powerpoint/2010/main" val="324462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Simple Steps To Map Success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484353" y="992641"/>
            <a:ext cx="2077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– Take pdf file and convert to jpg.  I use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IceCream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38BC9B-5C22-4CE5-AE65-5AECA4C9D1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43" t="20174" r="12718" b="24522"/>
          <a:stretch/>
        </p:blipFill>
        <p:spPr>
          <a:xfrm>
            <a:off x="8786192" y="2111939"/>
            <a:ext cx="2955236" cy="21070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3A259A-517B-4803-93DF-206E421110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1096078"/>
            <a:ext cx="7358981" cy="490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1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Simple Steps To Map Success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CA69F2-3640-45BF-9221-6512CD085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9" y="992641"/>
            <a:ext cx="10058400" cy="53365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049480" y="454993"/>
            <a:ext cx="2733457" cy="50783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– Overlay map in Google Earth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 overlay transparent enough to see key land features through map to align landmarks.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Hold SHIFT key while resizing to keep perspective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drawing a polygon around the border you can obtain total acreage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Save result as picture for next step.</a:t>
            </a:r>
          </a:p>
        </p:txBody>
      </p:sp>
    </p:spTree>
    <p:extLst>
      <p:ext uri="{BB962C8B-B14F-4D97-AF65-F5344CB8AC3E}">
        <p14:creationId xmlns:p14="http://schemas.microsoft.com/office/powerpoint/2010/main" val="1619497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Simple Steps To Map Success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674087" y="992641"/>
            <a:ext cx="1887934" cy="313932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– Create word document to complete map.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Again, I use a template with signature block imbedded, and basic components to start final process.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544090-98C4-42DD-ADFB-E64A1AA68D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1159218"/>
            <a:ext cx="7581980" cy="490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53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Simple Steps To Map Success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674087" y="992641"/>
            <a:ext cx="1887934" cy="313932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– Once imported into word you can add text boxes, arrows and other graphics to identify key features of the landscape and project area for future reference.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0812C0-CCBE-4616-829A-D005C7BB9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79" y="943349"/>
            <a:ext cx="8328491" cy="538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6836919" cy="6731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New park map development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6126AC-9DE8-4B91-94FD-19A639D4404F}"/>
              </a:ext>
            </a:extLst>
          </p:cNvPr>
          <p:cNvSpPr txBox="1"/>
          <p:nvPr/>
        </p:nvSpPr>
        <p:spPr>
          <a:xfrm>
            <a:off x="602511" y="1091904"/>
            <a:ext cx="23391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Local Project – Casco Memorial Park</a:t>
            </a:r>
          </a:p>
          <a:p>
            <a:endParaRPr lang="en-US" dirty="0"/>
          </a:p>
          <a:p>
            <a:r>
              <a:rPr lang="en-US" dirty="0"/>
              <a:t>Sponsor suggested map.</a:t>
            </a:r>
          </a:p>
          <a:p>
            <a:endParaRPr lang="en-US" dirty="0"/>
          </a:p>
          <a:p>
            <a:r>
              <a:rPr lang="en-US" dirty="0"/>
              <a:t>Need to convert pdf to jpg in order to import as a layer on Google Earth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E3635E-15A3-4E6A-B643-92860734C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23438" y="-79988"/>
            <a:ext cx="5410153" cy="764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487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6836919" cy="6731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Overlay look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6126AC-9DE8-4B91-94FD-19A639D4404F}"/>
              </a:ext>
            </a:extLst>
          </p:cNvPr>
          <p:cNvSpPr txBox="1"/>
          <p:nvPr/>
        </p:nvSpPr>
        <p:spPr>
          <a:xfrm>
            <a:off x="9509174" y="1329433"/>
            <a:ext cx="23391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Local Project – Casco Memorial Park</a:t>
            </a:r>
          </a:p>
          <a:p>
            <a:endParaRPr lang="en-US" dirty="0"/>
          </a:p>
          <a:p>
            <a:r>
              <a:rPr lang="en-US" dirty="0"/>
              <a:t>Use best option to merge onto GE image of site</a:t>
            </a:r>
          </a:p>
          <a:p>
            <a:endParaRPr lang="en-US" dirty="0"/>
          </a:p>
          <a:p>
            <a:r>
              <a:rPr lang="en-US" dirty="0"/>
              <a:t>After aligning document to ground realities.  Save image as jpg for use next.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48F4A2-5333-4458-A55E-A6E965500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63" y="1404390"/>
            <a:ext cx="8879849" cy="471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9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Label Key Elements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519806" y="1038226"/>
            <a:ext cx="233916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Local Project – Casco Memorial Park</a:t>
            </a:r>
          </a:p>
          <a:p>
            <a:endParaRPr lang="en-US" dirty="0"/>
          </a:p>
          <a:p>
            <a:r>
              <a:rPr lang="en-US" dirty="0"/>
              <a:t>Add jpg file generated in Google Earth to a word document to add labels, arrows, and key identification elements.  Be sure to include North arrow, acreage and signature block</a:t>
            </a:r>
          </a:p>
          <a:p>
            <a:endParaRPr lang="en-US" dirty="0"/>
          </a:p>
          <a:p>
            <a:r>
              <a:rPr lang="en-US" dirty="0"/>
              <a:t>I maintain a general word template complete with sig block.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094026-6FAA-4A1A-9707-C044671CF5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038226"/>
            <a:ext cx="8241346" cy="533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01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Local signature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190849" y="992641"/>
            <a:ext cx="23391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Local Project – Casco Memorial Park</a:t>
            </a:r>
          </a:p>
          <a:p>
            <a:endParaRPr lang="en-US" dirty="0"/>
          </a:p>
          <a:p>
            <a:r>
              <a:rPr lang="en-US" dirty="0"/>
              <a:t>Sponsor signs to confirm and secure understanding of what area is protected.</a:t>
            </a:r>
          </a:p>
          <a:p>
            <a:endParaRPr lang="en-US" dirty="0"/>
          </a:p>
          <a:p>
            <a:r>
              <a:rPr lang="en-US" dirty="0"/>
              <a:t>Note- project number not complete as this was submitted at time of application.  </a:t>
            </a:r>
          </a:p>
          <a:p>
            <a:endParaRPr lang="en-US" dirty="0"/>
          </a:p>
          <a:p>
            <a:r>
              <a:rPr lang="en-US" dirty="0"/>
              <a:t>Revised map sent at closeout.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094026-6FAA-4A1A-9707-C044671CF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48822" y="179485"/>
            <a:ext cx="5529458" cy="715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08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Updating maps for previously funded sites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190849" y="992641"/>
            <a:ext cx="23391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Adding protected area to a previously fund assisted site.</a:t>
            </a:r>
          </a:p>
          <a:p>
            <a:endParaRPr lang="en-US" dirty="0"/>
          </a:p>
          <a:p>
            <a:r>
              <a:rPr lang="en-US" dirty="0"/>
              <a:t>Local project sponsor wants to rehabilitate the site.</a:t>
            </a:r>
          </a:p>
          <a:p>
            <a:endParaRPr lang="en-US" dirty="0"/>
          </a:p>
          <a:p>
            <a:r>
              <a:rPr lang="en-US" dirty="0"/>
              <a:t>This is the existing 6(f) map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95A026-BC26-4FB3-B51F-1B5502A60F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43940" y="219439"/>
            <a:ext cx="5350684" cy="689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94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Updating maps for previously funded sites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C64B44-1108-499C-BF42-879D96F5C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992641"/>
            <a:ext cx="9686575" cy="51392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484353" y="992641"/>
            <a:ext cx="2077668" cy="3693319"/>
          </a:xfrm>
          <a:prstGeom prst="rect">
            <a:avLst/>
          </a:prstGeom>
          <a:solidFill>
            <a:srgbClr val="00323B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Note that the original grant’s related 6(f) boundary only captured the baseball field receiving funding assistance, not the entire facility.</a:t>
            </a:r>
          </a:p>
          <a:p>
            <a:endParaRPr lang="en-US" dirty="0"/>
          </a:p>
          <a:p>
            <a:r>
              <a:rPr lang="en-US" dirty="0"/>
              <a:t>New funding will benefit the entire area.</a:t>
            </a:r>
          </a:p>
        </p:txBody>
      </p:sp>
    </p:spTree>
    <p:extLst>
      <p:ext uri="{BB962C8B-B14F-4D97-AF65-F5344CB8AC3E}">
        <p14:creationId xmlns:p14="http://schemas.microsoft.com/office/powerpoint/2010/main" val="2183297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Updating maps for previously funded sites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484353" y="992641"/>
            <a:ext cx="2077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Sponsor provided site map needs to be modified to add all key components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CA910C-1977-4C44-ABD4-BC44999A1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" y="1041193"/>
            <a:ext cx="7722705" cy="514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01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Updating maps for previously funded sites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BB0689-B5EB-4122-90AB-58C09162F185}"/>
              </a:ext>
            </a:extLst>
          </p:cNvPr>
          <p:cNvSpPr txBox="1"/>
          <p:nvPr/>
        </p:nvSpPr>
        <p:spPr>
          <a:xfrm>
            <a:off x="9484353" y="992641"/>
            <a:ext cx="2077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Sponsor provided site map needs to be modified to add all key components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999A9-6014-41C8-B84A-5EA77B4E42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038226"/>
            <a:ext cx="8150264" cy="52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04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2857569" cy="2457587"/>
          </a:xfrm>
          <a:noFill/>
        </p:spPr>
        <p:txBody>
          <a:bodyPr>
            <a:normAutofit/>
          </a:bodyPr>
          <a:lstStyle/>
          <a:p>
            <a:r>
              <a:rPr lang="en-US" b="1" dirty="0"/>
              <a:t>Sign it</a:t>
            </a:r>
            <a:br>
              <a:rPr lang="en-US" b="1" dirty="0"/>
            </a:br>
            <a:r>
              <a:rPr lang="en-US" b="1" dirty="0"/>
              <a:t>Seal it</a:t>
            </a:r>
            <a:br>
              <a:rPr lang="en-US" b="1" dirty="0"/>
            </a:br>
            <a:r>
              <a:rPr lang="en-US" b="1" dirty="0"/>
              <a:t>Deliver it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0EA7EF-C4A2-4F9E-8720-2FF45D09F811}"/>
              </a:ext>
            </a:extLst>
          </p:cNvPr>
          <p:cNvSpPr txBox="1"/>
          <p:nvPr/>
        </p:nvSpPr>
        <p:spPr>
          <a:xfrm>
            <a:off x="3551890" y="365279"/>
            <a:ext cx="71031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Best practice would be to have the parcel surveyed and tied to permanent landmarks / pins on the ground.  This is something we hope to implement in the next round of grants.</a:t>
            </a:r>
          </a:p>
          <a:p>
            <a:endParaRPr lang="en-US" dirty="0"/>
          </a:p>
          <a:p>
            <a:r>
              <a:rPr lang="en-US" dirty="0"/>
              <a:t>Getting signatures at time of application are good to assure up front confirmation of parcel size.  If any changes by end of project, update map and obtain new signatures.</a:t>
            </a:r>
          </a:p>
        </p:txBody>
      </p:sp>
    </p:spTree>
    <p:extLst>
      <p:ext uri="{BB962C8B-B14F-4D97-AF65-F5344CB8AC3E}">
        <p14:creationId xmlns:p14="http://schemas.microsoft.com/office/powerpoint/2010/main" val="4293584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5" name="Rounded Rectangle 10">
            <a:extLst>
              <a:ext uri="{FF2B5EF4-FFF2-40B4-BE49-F238E27FC236}">
                <a16:creationId xmlns:a16="http://schemas.microsoft.com/office/drawing/2014/main" id="{CB0C7B47-1BA4-4C49-9592-8B6FCFC9AA96}"/>
              </a:ext>
            </a:extLst>
          </p:cNvPr>
          <p:cNvSpPr/>
          <p:nvPr/>
        </p:nvSpPr>
        <p:spPr>
          <a:xfrm>
            <a:off x="5656077" y="574821"/>
            <a:ext cx="3952876" cy="1581151"/>
          </a:xfrm>
          <a:prstGeom prst="roundRect">
            <a:avLst/>
          </a:prstGeom>
          <a:solidFill>
            <a:srgbClr val="005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355293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81100"/>
            <a:ext cx="5157787" cy="495108"/>
          </a:xfrm>
        </p:spPr>
        <p:txBody>
          <a:bodyPr/>
          <a:lstStyle/>
          <a:p>
            <a:r>
              <a:rPr lang="en-US" dirty="0">
                <a:solidFill>
                  <a:srgbClr val="00523E"/>
                </a:solidFill>
              </a:rPr>
              <a:t>Maine	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799726"/>
            <a:ext cx="5157787" cy="3808586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00523E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523E"/>
                </a:solidFill>
              </a:rPr>
              <a:t>Douglas S. Beck</a:t>
            </a:r>
          </a:p>
          <a:p>
            <a:pPr marL="0" indent="0">
              <a:buNone/>
            </a:pPr>
            <a:r>
              <a:rPr lang="en-US" dirty="0">
                <a:solidFill>
                  <a:srgbClr val="00523E"/>
                </a:solidFill>
              </a:rPr>
              <a:t>Outdoor Recreation Supervisor</a:t>
            </a:r>
          </a:p>
          <a:p>
            <a:pPr marL="0" indent="0">
              <a:buNone/>
            </a:pPr>
            <a:r>
              <a:rPr lang="en-US" dirty="0">
                <a:solidFill>
                  <a:srgbClr val="00523E"/>
                </a:solidFill>
                <a:hlinkClick r:id="rId2"/>
              </a:rPr>
              <a:t>Doug.beck@maine.gov</a:t>
            </a:r>
            <a:endParaRPr lang="en-US" dirty="0">
              <a:solidFill>
                <a:srgbClr val="00523E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523E"/>
                </a:solidFill>
              </a:rPr>
              <a:t>207-624-6090</a:t>
            </a:r>
          </a:p>
          <a:p>
            <a:pPr marL="0" indent="0">
              <a:buNone/>
            </a:pPr>
            <a:r>
              <a:rPr lang="en-US" dirty="0">
                <a:solidFill>
                  <a:srgbClr val="00523E"/>
                </a:solidFill>
                <a:hlinkClick r:id="rId3"/>
              </a:rPr>
              <a:t>https://www.maine.gov/dacf/parks/about/grants.shtml</a:t>
            </a:r>
            <a:r>
              <a:rPr lang="en-US" dirty="0">
                <a:solidFill>
                  <a:srgbClr val="00523E"/>
                </a:solidFill>
              </a:rPr>
              <a:t>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10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1016</TotalTime>
  <Words>723</Words>
  <Application>Microsoft Office PowerPoint</Application>
  <PresentationFormat>Widescreen</PresentationFormat>
  <Paragraphs>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HOW TO CREATE A 6(f) PROJECT MAP WITH NON-TECHNICAL SKILLS 2019 NASORLO Conference Reno, Nevada</vt:lpstr>
      <vt:lpstr>PowerPoint Presentation</vt:lpstr>
      <vt:lpstr>New Projects</vt:lpstr>
      <vt:lpstr>Simple Steps To Map Success</vt:lpstr>
      <vt:lpstr>Simple Steps To Map Success</vt:lpstr>
      <vt:lpstr>Simple Steps To Map Success</vt:lpstr>
      <vt:lpstr>Simple Steps To Map Success</vt:lpstr>
      <vt:lpstr>New park map development</vt:lpstr>
      <vt:lpstr>Overlay look</vt:lpstr>
      <vt:lpstr>Label Key Elements</vt:lpstr>
      <vt:lpstr>Local signature</vt:lpstr>
      <vt:lpstr>Updating maps for previously funded sites</vt:lpstr>
      <vt:lpstr>Updating maps for previously funded sites</vt:lpstr>
      <vt:lpstr>Updating maps for previously funded sites</vt:lpstr>
      <vt:lpstr>Updating maps for previously funded sites</vt:lpstr>
      <vt:lpstr>Sign it Seal it Deliver it</vt:lpstr>
      <vt:lpstr>PowerPoint Presentation</vt:lpstr>
      <vt:lpstr>PowerPoint Presentation</vt:lpstr>
    </vt:vector>
  </TitlesOfParts>
  <Company>State of New Hampshire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Feldbaum, Eric</dc:creator>
  <cp:lastModifiedBy>Beck, Doug</cp:lastModifiedBy>
  <cp:revision>42</cp:revision>
  <dcterms:created xsi:type="dcterms:W3CDTF">2019-08-22T13:16:35Z</dcterms:created>
  <dcterms:modified xsi:type="dcterms:W3CDTF">2019-10-04T12:18:07Z</dcterms:modified>
</cp:coreProperties>
</file>